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5.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6.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58" r:id="rId4"/>
    <p:sldId id="259" r:id="rId5"/>
    <p:sldId id="271" r:id="rId6"/>
    <p:sldId id="272" r:id="rId7"/>
    <p:sldId id="273" r:id="rId8"/>
    <p:sldId id="274" r:id="rId9"/>
    <p:sldId id="275" r:id="rId10"/>
    <p:sldId id="276" r:id="rId11"/>
    <p:sldId id="260" r:id="rId12"/>
    <p:sldId id="261" r:id="rId13"/>
    <p:sldId id="263" r:id="rId14"/>
    <p:sldId id="279" r:id="rId15"/>
    <p:sldId id="280" r:id="rId16"/>
    <p:sldId id="281" r:id="rId17"/>
    <p:sldId id="277" r:id="rId18"/>
    <p:sldId id="284" r:id="rId19"/>
    <p:sldId id="283" r:id="rId20"/>
    <p:sldId id="282" r:id="rId21"/>
    <p:sldId id="285" r:id="rId22"/>
    <p:sldId id="266" r:id="rId23"/>
    <p:sldId id="268" r:id="rId24"/>
    <p:sldId id="286" r:id="rId25"/>
    <p:sldId id="287" r:id="rId26"/>
    <p:sldId id="288" r:id="rId27"/>
    <p:sldId id="289" r:id="rId28"/>
    <p:sldId id="26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4" autoAdjust="0"/>
    <p:restoredTop sz="76968" autoAdjust="0"/>
  </p:normalViewPr>
  <p:slideViewPr>
    <p:cSldViewPr snapToGrid="0">
      <p:cViewPr varScale="1">
        <p:scale>
          <a:sx n="85" d="100"/>
          <a:sy n="85" d="100"/>
        </p:scale>
        <p:origin x="82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Problem%20Set%201_Thompson_for%20PFDHA.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Problem%20Set%201_Thompson_for%20PFDHA.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Problem%20Set%201_Thompson_for%20PFDHA.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Problem%20Set%201_Thompson_for%20PFDH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steve\Documents\RESOURCE%20FILES\PFDHA%20Reports%20Papers\LCI_Excel_Workbooks\Simple%20PFDHA%20Examples_Thompson.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Cumulative </a:t>
            </a:r>
            <a:r>
              <a:rPr lang="en-US" sz="1800" dirty="0" smtClean="0"/>
              <a:t>Distribution Function</a:t>
            </a:r>
            <a:endParaRPr lang="en-US" sz="1800" dirty="0"/>
          </a:p>
        </c:rich>
      </c:tx>
      <c:layout>
        <c:manualLayout>
          <c:xMode val="edge"/>
          <c:yMode val="edge"/>
          <c:x val="0.26034477548714247"/>
          <c:y val="2.403308131423326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44558776660492"/>
          <c:y val="0.14721697593295388"/>
          <c:w val="0.73370780174839345"/>
          <c:h val="0.706911055730164"/>
        </c:manualLayout>
      </c:layout>
      <c:scatterChart>
        <c:scatterStyle val="lineMarker"/>
        <c:varyColors val="0"/>
        <c:ser>
          <c:idx val="2"/>
          <c:order val="0"/>
          <c:tx>
            <c:strRef>
              <c:f>'[Simple PFDHA Examples_Thompson.xlsx]Hazard Calc -simple scenario'!$F$22</c:f>
              <c:strCache>
                <c:ptCount val="1"/>
                <c:pt idx="0">
                  <c:v>M7, CDF</c:v>
                </c:pt>
              </c:strCache>
            </c:strRef>
          </c:tx>
          <c:spPr>
            <a:ln w="19050" cap="rnd">
              <a:solidFill>
                <a:schemeClr val="accent6">
                  <a:lumMod val="50000"/>
                </a:schemeClr>
              </a:solidFill>
              <a:round/>
            </a:ln>
            <a:effectLst/>
          </c:spPr>
          <c:marker>
            <c:symbol val="none"/>
          </c:marker>
          <c:xVal>
            <c:numRef>
              <c:f>'[Simple PFDHA Examples_Thompson.xlsx]Hazard Calc -simple scenario'!$B$23:$B$223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'[Simple PFDHA Examples_Thompson.xlsx]Hazard Calc -simple scenario'!$F$23:$F$223</c:f>
              <c:numCache>
                <c:formatCode>0.00E+00</c:formatCode>
                <c:ptCount val="201"/>
                <c:pt idx="0">
                  <c:v>0.9993882264675138</c:v>
                </c:pt>
                <c:pt idx="1">
                  <c:v>0.99931286206208414</c:v>
                </c:pt>
                <c:pt idx="2">
                  <c:v>0.99922901521552998</c:v>
                </c:pt>
                <c:pt idx="3">
                  <c:v>0.99913583479090196</c:v>
                </c:pt>
                <c:pt idx="4">
                  <c:v>0.99903239678678168</c:v>
                </c:pt>
                <c:pt idx="5">
                  <c:v>0.99891769951860676</c:v>
                </c:pt>
                <c:pt idx="6">
                  <c:v>0.99879065863333572</c:v>
                </c:pt>
                <c:pt idx="7">
                  <c:v>0.9986501019683699</c:v>
                </c:pt>
                <c:pt idx="8">
                  <c:v>0.99849476426793382</c:v>
                </c:pt>
                <c:pt idx="9">
                  <c:v>0.99832328177252683</c:v>
                </c:pt>
                <c:pt idx="10">
                  <c:v>0.99813418669961596</c:v>
                </c:pt>
                <c:pt idx="11">
                  <c:v>0.99792590163640593</c:v>
                </c:pt>
                <c:pt idx="12">
                  <c:v>0.99769673386830415</c:v>
                </c:pt>
                <c:pt idx="13">
                  <c:v>0.99744486966957202</c:v>
                </c:pt>
                <c:pt idx="14">
                  <c:v>0.99716836858560542</c:v>
                </c:pt>
                <c:pt idx="15">
                  <c:v>0.99686515773929452</c:v>
                </c:pt>
                <c:pt idx="16">
                  <c:v>0.99653302619695927</c:v>
                </c:pt>
                <c:pt idx="17">
                  <c:v>0.99616961943241022</c:v>
                </c:pt>
                <c:pt idx="18">
                  <c:v>0.99577243393071946</c:v>
                </c:pt>
                <c:pt idx="19">
                  <c:v>0.99533881197628127</c:v>
                </c:pt>
                <c:pt idx="20">
                  <c:v>0.99486593667264966</c:v>
                </c:pt>
                <c:pt idx="21">
                  <c:v>0.99435082724443935</c:v>
                </c:pt>
                <c:pt idx="22">
                  <c:v>0.99379033467422384</c:v>
                </c:pt>
                <c:pt idx="23">
                  <c:v>0.99318113772982386</c:v>
                </c:pt>
                <c:pt idx="24">
                  <c:v>0.9925197394396098</c:v>
                </c:pt>
                <c:pt idx="25">
                  <c:v>0.99180246407540384</c:v>
                </c:pt>
                <c:pt idx="26">
                  <c:v>0.99102545470421699</c:v>
                </c:pt>
                <c:pt idx="27">
                  <c:v>0.99018467137135457</c:v>
                </c:pt>
                <c:pt idx="28">
                  <c:v>0.98927588997832416</c:v>
                </c:pt>
                <c:pt idx="29">
                  <c:v>0.98829470191944158</c:v>
                </c:pt>
                <c:pt idx="30">
                  <c:v>0.98723651454102168</c:v>
                </c:pt>
                <c:pt idx="31">
                  <c:v>0.9860965524865013</c:v>
                </c:pt>
                <c:pt idx="32">
                  <c:v>0.98486985998976417</c:v>
                </c:pt>
                <c:pt idx="33">
                  <c:v>0.98355130417725456</c:v>
                </c:pt>
                <c:pt idx="34">
                  <c:v>0.98213557943718333</c:v>
                </c:pt>
                <c:pt idx="35">
                  <c:v>0.98061721291118131</c:v>
                </c:pt>
                <c:pt idx="36">
                  <c:v>0.97899057116015709</c:v>
                </c:pt>
                <c:pt idx="37">
                  <c:v>0.97724986805182068</c:v>
                </c:pt>
                <c:pt idx="38">
                  <c:v>0.97538917391234981</c:v>
                </c:pt>
                <c:pt idx="39">
                  <c:v>0.97340242597899029</c:v>
                </c:pt>
                <c:pt idx="40">
                  <c:v>0.97128344018399804</c:v>
                </c:pt>
                <c:pt idx="41">
                  <c:v>0.96902592429325929</c:v>
                </c:pt>
                <c:pt idx="42">
                  <c:v>0.96662349241518264</c:v>
                </c:pt>
                <c:pt idx="43">
                  <c:v>0.96406968088707401</c:v>
                </c:pt>
                <c:pt idx="44">
                  <c:v>0.96135796553720487</c:v>
                </c:pt>
                <c:pt idx="45">
                  <c:v>0.95848178031122067</c:v>
                </c:pt>
                <c:pt idx="46">
                  <c:v>0.95543453724145677</c:v>
                </c:pt>
                <c:pt idx="47">
                  <c:v>0.95220964772718508</c:v>
                </c:pt>
                <c:pt idx="48">
                  <c:v>0.94880054508289191</c:v>
                </c:pt>
                <c:pt idx="49">
                  <c:v>0.94520070830044178</c:v>
                </c:pt>
                <c:pt idx="50">
                  <c:v>0.94140368695951404</c:v>
                </c:pt>
                <c:pt idx="51">
                  <c:v>0.93740312720909291</c:v>
                </c:pt>
                <c:pt idx="52">
                  <c:v>0.93319279873114169</c:v>
                </c:pt>
                <c:pt idx="53">
                  <c:v>0.9287666225860135</c:v>
                </c:pt>
                <c:pt idx="54">
                  <c:v>0.92411869982774153</c:v>
                </c:pt>
                <c:pt idx="55">
                  <c:v>0.9192433407662286</c:v>
                </c:pt>
                <c:pt idx="56">
                  <c:v>0.91413509474264376</c:v>
                </c:pt>
                <c:pt idx="57">
                  <c:v>0.90878878027413168</c:v>
                </c:pt>
                <c:pt idx="58">
                  <c:v>0.90319951541438925</c:v>
                </c:pt>
                <c:pt idx="59">
                  <c:v>0.89736274816786377</c:v>
                </c:pt>
                <c:pt idx="60">
                  <c:v>0.89127428678740839</c:v>
                </c:pt>
                <c:pt idx="61">
                  <c:v>0.88493032977829122</c:v>
                </c:pt>
                <c:pt idx="62">
                  <c:v>0.87832749542561817</c:v>
                </c:pt>
                <c:pt idx="63">
                  <c:v>0.87146285065758455</c:v>
                </c:pt>
                <c:pt idx="64">
                  <c:v>0.86433393905361677</c:v>
                </c:pt>
                <c:pt idx="65">
                  <c:v>0.85693880780449039</c:v>
                </c:pt>
                <c:pt idx="66">
                  <c:v>0.84927603343097469</c:v>
                </c:pt>
                <c:pt idx="67">
                  <c:v>0.84134474606854237</c:v>
                </c:pt>
                <c:pt idx="68">
                  <c:v>0.83314465212821631</c:v>
                </c:pt>
                <c:pt idx="69">
                  <c:v>0.82467605514776976</c:v>
                </c:pt>
                <c:pt idx="70">
                  <c:v>0.81593987465323981</c:v>
                </c:pt>
                <c:pt idx="71">
                  <c:v>0.80693766285809232</c:v>
                </c:pt>
                <c:pt idx="72">
                  <c:v>0.79767161903635608</c:v>
                </c:pt>
                <c:pt idx="73">
                  <c:v>0.78814460141660247</c:v>
                </c:pt>
                <c:pt idx="74">
                  <c:v>0.77836013645574453</c:v>
                </c:pt>
                <c:pt idx="75">
                  <c:v>0.76832242536520079</c:v>
                </c:pt>
                <c:pt idx="76">
                  <c:v>0.75803634777692608</c:v>
                </c:pt>
                <c:pt idx="77">
                  <c:v>0.7475074624530762</c:v>
                </c:pt>
                <c:pt idx="78">
                  <c:v>0.73674200496052067</c:v>
                </c:pt>
                <c:pt idx="79">
                  <c:v>0.72574688224992534</c:v>
                </c:pt>
                <c:pt idx="80">
                  <c:v>0.71452966409855501</c:v>
                </c:pt>
                <c:pt idx="81">
                  <c:v>0.70309857139614773</c:v>
                </c:pt>
                <c:pt idx="82">
                  <c:v>0.69146246127401201</c:v>
                </c:pt>
                <c:pt idx="83">
                  <c:v>0.67963080909872842</c:v>
                </c:pt>
                <c:pt idx="84">
                  <c:v>0.66761368737332372</c:v>
                </c:pt>
                <c:pt idx="85">
                  <c:v>0.65542174161032296</c:v>
                </c:pt>
                <c:pt idx="86">
                  <c:v>0.6430661632625001</c:v>
                </c:pt>
                <c:pt idx="87">
                  <c:v>0.63055865981823511</c:v>
                </c:pt>
                <c:pt idx="88">
                  <c:v>0.61791142218895134</c:v>
                </c:pt>
                <c:pt idx="89">
                  <c:v>0.60513708953597356</c:v>
                </c:pt>
                <c:pt idx="90">
                  <c:v>0.59224871170310345</c:v>
                </c:pt>
                <c:pt idx="91">
                  <c:v>0.57925970943910166</c:v>
                </c:pt>
                <c:pt idx="92">
                  <c:v>0.56618383261090233</c:v>
                </c:pt>
                <c:pt idx="93">
                  <c:v>0.55303511662361271</c:v>
                </c:pt>
                <c:pt idx="94">
                  <c:v>0.53982783727702766</c:v>
                </c:pt>
                <c:pt idx="95">
                  <c:v>0.52657646430036376</c:v>
                </c:pt>
                <c:pt idx="96">
                  <c:v>0.51329561381709077</c:v>
                </c:pt>
                <c:pt idx="97">
                  <c:v>0.49999999999999867</c:v>
                </c:pt>
                <c:pt idx="98">
                  <c:v>0.48670438618290651</c:v>
                </c:pt>
                <c:pt idx="99">
                  <c:v>0.47342353569963352</c:v>
                </c:pt>
                <c:pt idx="100">
                  <c:v>0.46017216272296968</c:v>
                </c:pt>
                <c:pt idx="101">
                  <c:v>0.44696488337638463</c:v>
                </c:pt>
                <c:pt idx="102">
                  <c:v>0.43381616738909501</c:v>
                </c:pt>
                <c:pt idx="103">
                  <c:v>0.42074029056089562</c:v>
                </c:pt>
                <c:pt idx="104">
                  <c:v>0.40775128829689394</c:v>
                </c:pt>
                <c:pt idx="105">
                  <c:v>0.39486291046402378</c:v>
                </c:pt>
                <c:pt idx="106">
                  <c:v>0.38208857781104605</c:v>
                </c:pt>
                <c:pt idx="107">
                  <c:v>0.36944134018176233</c:v>
                </c:pt>
                <c:pt idx="108">
                  <c:v>0.35693383673749735</c:v>
                </c:pt>
                <c:pt idx="109">
                  <c:v>0.3445782583896746</c:v>
                </c:pt>
                <c:pt idx="110">
                  <c:v>0.33238631262667379</c:v>
                </c:pt>
                <c:pt idx="111">
                  <c:v>0.32036919090126914</c:v>
                </c:pt>
                <c:pt idx="112">
                  <c:v>0.30853753872598566</c:v>
                </c:pt>
                <c:pt idx="113">
                  <c:v>0.29690142860385005</c:v>
                </c:pt>
                <c:pt idx="114">
                  <c:v>0.28547033590144277</c:v>
                </c:pt>
                <c:pt idx="115">
                  <c:v>0.27425311775007244</c:v>
                </c:pt>
                <c:pt idx="116">
                  <c:v>0.26325799503947711</c:v>
                </c:pt>
                <c:pt idx="117">
                  <c:v>0.25249253754692175</c:v>
                </c:pt>
                <c:pt idx="118">
                  <c:v>0.24196365222307187</c:v>
                </c:pt>
                <c:pt idx="119">
                  <c:v>0.23167757463479718</c:v>
                </c:pt>
                <c:pt idx="120">
                  <c:v>0.22163986354425347</c:v>
                </c:pt>
                <c:pt idx="121">
                  <c:v>0.21185539858339564</c:v>
                </c:pt>
                <c:pt idx="122">
                  <c:v>0.20232838096364197</c:v>
                </c:pt>
                <c:pt idx="123">
                  <c:v>0.19306233714190596</c:v>
                </c:pt>
                <c:pt idx="124">
                  <c:v>0.18406012534675853</c:v>
                </c:pt>
                <c:pt idx="125">
                  <c:v>0.17532394485222855</c:v>
                </c:pt>
                <c:pt idx="126">
                  <c:v>0.16685534787178205</c:v>
                </c:pt>
                <c:pt idx="127">
                  <c:v>0.1586552539314561</c:v>
                </c:pt>
                <c:pt idx="128">
                  <c:v>0.15072396656902373</c:v>
                </c:pt>
                <c:pt idx="129">
                  <c:v>0.14306119219550822</c:v>
                </c:pt>
                <c:pt idx="130">
                  <c:v>0.13566606094638184</c:v>
                </c:pt>
                <c:pt idx="131">
                  <c:v>0.1285371493424142</c:v>
                </c:pt>
                <c:pt idx="132">
                  <c:v>0.1216725045743805</c:v>
                </c:pt>
                <c:pt idx="133">
                  <c:v>0.11506967022170747</c:v>
                </c:pt>
                <c:pt idx="134">
                  <c:v>0.10872571321259039</c:v>
                </c:pt>
                <c:pt idx="135">
                  <c:v>0.10263725183213505</c:v>
                </c:pt>
                <c:pt idx="136">
                  <c:v>9.6800484585609622E-2</c:v>
                </c:pt>
                <c:pt idx="137">
                  <c:v>9.1211219725867196E-2</c:v>
                </c:pt>
                <c:pt idx="138">
                  <c:v>8.5864905257355212E-2</c:v>
                </c:pt>
                <c:pt idx="139">
                  <c:v>8.0756659233770414E-2</c:v>
                </c:pt>
                <c:pt idx="140">
                  <c:v>7.5881300172257499E-2</c:v>
                </c:pt>
                <c:pt idx="141">
                  <c:v>7.1233377413985527E-2</c:v>
                </c:pt>
                <c:pt idx="142">
                  <c:v>6.6807201268857488E-2</c:v>
                </c:pt>
                <c:pt idx="143">
                  <c:v>6.2596872790906324E-2</c:v>
                </c:pt>
                <c:pt idx="144">
                  <c:v>5.8596313040485203E-2</c:v>
                </c:pt>
                <c:pt idx="145">
                  <c:v>5.4799291699557516E-2</c:v>
                </c:pt>
                <c:pt idx="146">
                  <c:v>5.1199454917107375E-2</c:v>
                </c:pt>
                <c:pt idx="147">
                  <c:v>4.7790352272814231E-2</c:v>
                </c:pt>
                <c:pt idx="148">
                  <c:v>4.4565462758542583E-2</c:v>
                </c:pt>
                <c:pt idx="149">
                  <c:v>4.1518219688778717E-2</c:v>
                </c:pt>
                <c:pt idx="150">
                  <c:v>3.8642034462794621E-2</c:v>
                </c:pt>
                <c:pt idx="151">
                  <c:v>3.5930319112925456E-2</c:v>
                </c:pt>
                <c:pt idx="152">
                  <c:v>3.3376507584816903E-2</c:v>
                </c:pt>
                <c:pt idx="153">
                  <c:v>3.0974075706740281E-2</c:v>
                </c:pt>
                <c:pt idx="154">
                  <c:v>2.8716559816001515E-2</c:v>
                </c:pt>
                <c:pt idx="155">
                  <c:v>2.6597574021009367E-2</c:v>
                </c:pt>
                <c:pt idx="156">
                  <c:v>2.4610826087649855E-2</c:v>
                </c:pt>
                <c:pt idx="157">
                  <c:v>2.2750131948178969E-2</c:v>
                </c:pt>
                <c:pt idx="158">
                  <c:v>2.1009428839842571E-2</c:v>
                </c:pt>
                <c:pt idx="159">
                  <c:v>1.9382787088818371E-2</c:v>
                </c:pt>
                <c:pt idx="160">
                  <c:v>1.7864420562816351E-2</c:v>
                </c:pt>
                <c:pt idx="161">
                  <c:v>1.6448695822745128E-2</c:v>
                </c:pt>
                <c:pt idx="162">
                  <c:v>1.513014001023563E-2</c:v>
                </c:pt>
                <c:pt idx="163">
                  <c:v>1.3903447513498444E-2</c:v>
                </c:pt>
                <c:pt idx="164">
                  <c:v>1.2763485458978171E-2</c:v>
                </c:pt>
                <c:pt idx="165">
                  <c:v>1.1705298080558198E-2</c:v>
                </c:pt>
                <c:pt idx="166">
                  <c:v>1.0724110021675667E-2</c:v>
                </c:pt>
                <c:pt idx="167">
                  <c:v>9.8153286286452208E-3</c:v>
                </c:pt>
                <c:pt idx="168">
                  <c:v>8.9745452957829021E-3</c:v>
                </c:pt>
                <c:pt idx="169">
                  <c:v>8.1975359245960149E-3</c:v>
                </c:pt>
                <c:pt idx="170">
                  <c:v>7.480260560390032E-3</c:v>
                </c:pt>
                <c:pt idx="171">
                  <c:v>6.8188622701760059E-3</c:v>
                </c:pt>
                <c:pt idx="172">
                  <c:v>6.2096653257760447E-3</c:v>
                </c:pt>
                <c:pt idx="173">
                  <c:v>5.6491727555605621E-3</c:v>
                </c:pt>
                <c:pt idx="174">
                  <c:v>5.1340633273502644E-3</c:v>
                </c:pt>
                <c:pt idx="175">
                  <c:v>4.6611880237186791E-3</c:v>
                </c:pt>
                <c:pt idx="176">
                  <c:v>4.2275660692804775E-3</c:v>
                </c:pt>
                <c:pt idx="177">
                  <c:v>3.8303805675896758E-3</c:v>
                </c:pt>
                <c:pt idx="178">
                  <c:v>3.4669738030406118E-3</c:v>
                </c:pt>
                <c:pt idx="179">
                  <c:v>3.1348422607054439E-3</c:v>
                </c:pt>
                <c:pt idx="180">
                  <c:v>2.8316314143944795E-3</c:v>
                </c:pt>
                <c:pt idx="181">
                  <c:v>2.5551303304278883E-3</c:v>
                </c:pt>
                <c:pt idx="182">
                  <c:v>2.3032661316958456E-3</c:v>
                </c:pt>
                <c:pt idx="183">
                  <c:v>2.0740983635940537E-3</c:v>
                </c:pt>
                <c:pt idx="184">
                  <c:v>1.8658133003840048E-3</c:v>
                </c:pt>
                <c:pt idx="185">
                  <c:v>1.6767182274731323E-3</c:v>
                </c:pt>
                <c:pt idx="186">
                  <c:v>1.5052357320661479E-3</c:v>
                </c:pt>
                <c:pt idx="187">
                  <c:v>1.3498980316300705E-3</c:v>
                </c:pt>
                <c:pt idx="188">
                  <c:v>1.2093413666643101E-3</c:v>
                </c:pt>
                <c:pt idx="189">
                  <c:v>1.0823004813931714E-3</c:v>
                </c:pt>
                <c:pt idx="190">
                  <c:v>9.6760321321833766E-4</c:v>
                </c:pt>
                <c:pt idx="191">
                  <c:v>8.6416520909805145E-4</c:v>
                </c:pt>
                <c:pt idx="192">
                  <c:v>7.7098478446996019E-4</c:v>
                </c:pt>
                <c:pt idx="193">
                  <c:v>6.8713793791583516E-4</c:v>
                </c:pt>
                <c:pt idx="194">
                  <c:v>6.1177353248619362E-4</c:v>
                </c:pt>
                <c:pt idx="195">
                  <c:v>5.4410865246713074E-4</c:v>
                </c:pt>
                <c:pt idx="196">
                  <c:v>4.8342414238376693E-4</c:v>
                </c:pt>
                <c:pt idx="197">
                  <c:v>4.2906033319682781E-4</c:v>
                </c:pt>
                <c:pt idx="198">
                  <c:v>3.8041295896122304E-4</c:v>
                </c:pt>
                <c:pt idx="199">
                  <c:v>3.3692926567687278E-4</c:v>
                </c:pt>
                <c:pt idx="200">
                  <c:v>2.9810431267012719E-4</c:v>
                </c:pt>
              </c:numCache>
            </c:numRef>
          </c:yVal>
          <c:smooth val="0"/>
        </c:ser>
        <c:dLbls>
          <c:showLegendKey val="0"/>
          <c:showVal val="0"/>
          <c:showCatName val="0"/>
          <c:showSerName val="0"/>
          <c:showPercent val="0"/>
          <c:showBubbleSize val="0"/>
        </c:dLbls>
        <c:axId val="299378408"/>
        <c:axId val="299374880"/>
        <c:extLst/>
      </c:scatterChart>
      <c:valAx>
        <c:axId val="299378408"/>
        <c:scaling>
          <c:logBase val="10"/>
          <c:orientation val="minMax"/>
          <c:min val="0.1"/>
        </c:scaling>
        <c:delete val="0"/>
        <c:axPos val="b"/>
        <c:majorGridlines>
          <c:spPr>
            <a:ln w="9525" cap="flat" cmpd="sng" algn="ctr">
              <a:solidFill>
                <a:schemeClr val="bg2">
                  <a:lumMod val="25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9374880"/>
        <c:crosses val="autoZero"/>
        <c:crossBetween val="midCat"/>
      </c:valAx>
      <c:valAx>
        <c:axId val="299374880"/>
        <c:scaling>
          <c:orientation val="minMax"/>
          <c:max val="1"/>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dirty="0" smtClean="0"/>
                  <a:t>Cumulative</a:t>
                </a:r>
                <a:r>
                  <a:rPr lang="en-US" baseline="0" dirty="0" smtClean="0"/>
                  <a:t> </a:t>
                </a:r>
                <a:r>
                  <a:rPr lang="en-US" dirty="0" smtClean="0"/>
                  <a:t>Probability</a:t>
                </a:r>
                <a:endParaRPr lang="en-US" dirty="0"/>
              </a:p>
            </c:rich>
          </c:tx>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99378408"/>
        <c:crossesAt val="0.1"/>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PDF</a:t>
            </a:r>
          </a:p>
        </c:rich>
      </c:tx>
      <c:layout>
        <c:manualLayout>
          <c:xMode val="edge"/>
          <c:yMode val="edge"/>
          <c:x val="0.50536224436346755"/>
          <c:y val="1.86358284161848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950281295744174"/>
          <c:y val="0.16134126326314477"/>
          <c:w val="0.58776795295410078"/>
          <c:h val="0.64329129911392646"/>
        </c:manualLayout>
      </c:layout>
      <c:scatterChart>
        <c:scatterStyle val="lineMarker"/>
        <c:varyColors val="0"/>
        <c:ser>
          <c:idx val="5"/>
          <c:order val="1"/>
          <c:tx>
            <c:strRef>
              <c:f>'Hazard Calc -simple(2)'!$H$15</c:f>
              <c:strCache>
                <c:ptCount val="1"/>
                <c:pt idx="0">
                  <c:v>7.5</c:v>
                </c:pt>
              </c:strCache>
              <c:extLst xmlns:c15="http://schemas.microsoft.com/office/drawing/2012/chart"/>
            </c:strRef>
          </c:tx>
          <c:spPr>
            <a:ln w="19050"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-simple(2)'!$I$23:$I$223</c:f>
              <c:numCache>
                <c:formatCode>General</c:formatCode>
                <c:ptCount val="201"/>
                <c:pt idx="0">
                  <c:v>1.5181317624301856E-3</c:v>
                </c:pt>
                <c:pt idx="1">
                  <c:v>1.6264006193060909E-3</c:v>
                </c:pt>
                <c:pt idx="2">
                  <c:v>1.7404559896185368E-3</c:v>
                </c:pt>
                <c:pt idx="3">
                  <c:v>1.8604414691352766E-3</c:v>
                </c:pt>
                <c:pt idx="4">
                  <c:v>1.9864902022938692E-3</c:v>
                </c:pt>
                <c:pt idx="5">
                  <c:v>2.1187235505654121E-3</c:v>
                </c:pt>
                <c:pt idx="6">
                  <c:v>2.2572497374539302E-3</c:v>
                </c:pt>
                <c:pt idx="7">
                  <c:v>2.4021624778739342E-3</c:v>
                </c:pt>
                <c:pt idx="8">
                  <c:v>2.5535396002936759E-3</c:v>
                </c:pt>
                <c:pt idx="9">
                  <c:v>2.711441670642654E-3</c:v>
                </c:pt>
                <c:pt idx="10">
                  <c:v>2.8759106275503855E-3</c:v>
                </c:pt>
                <c:pt idx="11">
                  <c:v>3.0469684390008103E-3</c:v>
                </c:pt>
                <c:pt idx="12">
                  <c:v>3.22461579094437E-3</c:v>
                </c:pt>
                <c:pt idx="13">
                  <c:v>3.40883081879927E-3</c:v>
                </c:pt>
                <c:pt idx="14">
                  <c:v>3.5995678930865909E-3</c:v>
                </c:pt>
                <c:pt idx="15">
                  <c:v>3.7967564706730653E-3</c:v>
                </c:pt>
                <c:pt idx="16">
                  <c:v>4.0003000232328575E-3</c:v>
                </c:pt>
                <c:pt idx="17">
                  <c:v>4.2100750545792905E-3</c:v>
                </c:pt>
                <c:pt idx="18">
                  <c:v>4.4259302184529187E-3</c:v>
                </c:pt>
                <c:pt idx="19">
                  <c:v>4.6476855481786816E-3</c:v>
                </c:pt>
                <c:pt idx="20">
                  <c:v>4.8751318093178632E-3</c:v>
                </c:pt>
                <c:pt idx="21">
                  <c:v>5.1080299860373846E-3</c:v>
                </c:pt>
                <c:pt idx="22">
                  <c:v>5.3461109113973259E-3</c:v>
                </c:pt>
                <c:pt idx="23">
                  <c:v>5.5890750511171927E-3</c:v>
                </c:pt>
                <c:pt idx="24">
                  <c:v>5.8365924496227919E-3</c:v>
                </c:pt>
                <c:pt idx="25">
                  <c:v>6.0883028463007373E-3</c:v>
                </c:pt>
                <c:pt idx="26">
                  <c:v>6.3438159689000418E-3</c:v>
                </c:pt>
                <c:pt idx="27">
                  <c:v>6.6027120099248857E-3</c:v>
                </c:pt>
                <c:pt idx="28">
                  <c:v>6.8645422906658338E-3</c:v>
                </c:pt>
                <c:pt idx="29">
                  <c:v>7.1288301162261017E-3</c:v>
                </c:pt>
                <c:pt idx="30">
                  <c:v>7.3950718235245407E-3</c:v>
                </c:pt>
                <c:pt idx="31">
                  <c:v>7.6627380228077762E-3</c:v>
                </c:pt>
                <c:pt idx="32">
                  <c:v>7.9312750316926084E-3</c:v>
                </c:pt>
                <c:pt idx="33">
                  <c:v>8.200106499199205E-3</c:v>
                </c:pt>
                <c:pt idx="34">
                  <c:v>8.4686352156396437E-3</c:v>
                </c:pt>
                <c:pt idx="35">
                  <c:v>8.736245102610056E-3</c:v>
                </c:pt>
                <c:pt idx="36">
                  <c:v>9.0023033757137411E-3</c:v>
                </c:pt>
                <c:pt idx="37">
                  <c:v>9.2661628710332261E-3</c:v>
                </c:pt>
                <c:pt idx="38">
                  <c:v>9.5271645247883806E-3</c:v>
                </c:pt>
                <c:pt idx="39">
                  <c:v>9.7846399940818927E-3</c:v>
                </c:pt>
                <c:pt idx="40">
                  <c:v>1.0037914405160157E-2</c:v>
                </c:pt>
                <c:pt idx="41">
                  <c:v>1.0286309214223164E-2</c:v>
                </c:pt>
                <c:pt idx="42">
                  <c:v>1.0529145164518113E-2</c:v>
                </c:pt>
                <c:pt idx="43">
                  <c:v>1.076574532226382E-2</c:v>
                </c:pt>
                <c:pt idx="44">
                  <c:v>1.0995438172891366E-2</c:v>
                </c:pt>
                <c:pt idx="45">
                  <c:v>1.1217560758165115E-2</c:v>
                </c:pt>
                <c:pt idx="46">
                  <c:v>1.1431461833979473E-2</c:v>
                </c:pt>
                <c:pt idx="47">
                  <c:v>1.1636505028022248E-2</c:v>
                </c:pt>
                <c:pt idx="48">
                  <c:v>1.1832071976064578E-2</c:v>
                </c:pt>
                <c:pt idx="49">
                  <c:v>1.2017565415388273E-2</c:v>
                </c:pt>
                <c:pt idx="50">
                  <c:v>1.219241221380009E-2</c:v>
                </c:pt>
                <c:pt idx="51">
                  <c:v>1.2356066312812854E-2</c:v>
                </c:pt>
                <c:pt idx="52">
                  <c:v>1.2508011563897938E-2</c:v>
                </c:pt>
                <c:pt idx="53">
                  <c:v>1.2647764437231519E-2</c:v>
                </c:pt>
                <c:pt idx="54">
                  <c:v>1.2774876583066893E-2</c:v>
                </c:pt>
                <c:pt idx="55">
                  <c:v>1.2888937226761651E-2</c:v>
                </c:pt>
                <c:pt idx="56">
                  <c:v>1.2989575379565623E-2</c:v>
                </c:pt>
                <c:pt idx="57">
                  <c:v>1.3076461848524425E-2</c:v>
                </c:pt>
                <c:pt idx="58">
                  <c:v>1.314931103026297E-2</c:v>
                </c:pt>
                <c:pt idx="59">
                  <c:v>1.3207882474971844E-2</c:v>
                </c:pt>
                <c:pt idx="60">
                  <c:v>1.3251982208611401E-2</c:v>
                </c:pt>
                <c:pt idx="61">
                  <c:v>1.3281463803158802E-2</c:v>
                </c:pt>
                <c:pt idx="62">
                  <c:v>1.3296229186634057E-2</c:v>
                </c:pt>
                <c:pt idx="63">
                  <c:v>1.3296229186634057E-2</c:v>
                </c:pt>
                <c:pt idx="64">
                  <c:v>1.32814638031588E-2</c:v>
                </c:pt>
                <c:pt idx="65">
                  <c:v>1.3251982208611398E-2</c:v>
                </c:pt>
                <c:pt idx="66">
                  <c:v>1.3207882474971837E-2</c:v>
                </c:pt>
                <c:pt idx="67">
                  <c:v>1.3149311030262961E-2</c:v>
                </c:pt>
                <c:pt idx="68">
                  <c:v>1.3076461848524415E-2</c:v>
                </c:pt>
                <c:pt idx="69">
                  <c:v>1.2989575379565613E-2</c:v>
                </c:pt>
                <c:pt idx="70">
                  <c:v>1.2888937226761635E-2</c:v>
                </c:pt>
                <c:pt idx="71">
                  <c:v>1.2774876583066879E-2</c:v>
                </c:pt>
                <c:pt idx="72">
                  <c:v>1.2647764437231503E-2</c:v>
                </c:pt>
                <c:pt idx="73">
                  <c:v>1.2508011563897921E-2</c:v>
                </c:pt>
                <c:pt idx="74">
                  <c:v>1.2356066312812835E-2</c:v>
                </c:pt>
                <c:pt idx="75">
                  <c:v>1.2192412213800071E-2</c:v>
                </c:pt>
                <c:pt idx="76">
                  <c:v>1.2017565415388254E-2</c:v>
                </c:pt>
                <c:pt idx="77">
                  <c:v>1.1832071976064553E-2</c:v>
                </c:pt>
                <c:pt idx="78">
                  <c:v>1.1636505028022222E-2</c:v>
                </c:pt>
                <c:pt idx="79">
                  <c:v>1.1431461833979448E-2</c:v>
                </c:pt>
                <c:pt idx="80">
                  <c:v>1.1217560758165088E-2</c:v>
                </c:pt>
                <c:pt idx="81">
                  <c:v>1.0995438172891338E-2</c:v>
                </c:pt>
                <c:pt idx="82">
                  <c:v>1.076574532226379E-2</c:v>
                </c:pt>
                <c:pt idx="83">
                  <c:v>1.0529145164518083E-2</c:v>
                </c:pt>
                <c:pt idx="84">
                  <c:v>1.0286309214223133E-2</c:v>
                </c:pt>
                <c:pt idx="85">
                  <c:v>1.0037914405160126E-2</c:v>
                </c:pt>
                <c:pt idx="86">
                  <c:v>9.7846399940818615E-3</c:v>
                </c:pt>
                <c:pt idx="87">
                  <c:v>9.5271645247883476E-3</c:v>
                </c:pt>
                <c:pt idx="88">
                  <c:v>9.2661628710331932E-3</c:v>
                </c:pt>
                <c:pt idx="89">
                  <c:v>9.0023033757137081E-3</c:v>
                </c:pt>
                <c:pt idx="90">
                  <c:v>8.7362451026100265E-3</c:v>
                </c:pt>
                <c:pt idx="91">
                  <c:v>8.4686352156396125E-3</c:v>
                </c:pt>
                <c:pt idx="92">
                  <c:v>8.200106499199172E-3</c:v>
                </c:pt>
                <c:pt idx="93">
                  <c:v>7.9312750316925754E-3</c:v>
                </c:pt>
                <c:pt idx="94">
                  <c:v>7.6627380228077467E-3</c:v>
                </c:pt>
                <c:pt idx="95">
                  <c:v>7.3950718235245121E-3</c:v>
                </c:pt>
                <c:pt idx="96">
                  <c:v>7.1288301162260705E-3</c:v>
                </c:pt>
                <c:pt idx="97">
                  <c:v>6.8645422906658026E-3</c:v>
                </c:pt>
                <c:pt idx="98">
                  <c:v>6.602712009924858E-3</c:v>
                </c:pt>
                <c:pt idx="99">
                  <c:v>6.3438159689000132E-3</c:v>
                </c:pt>
                <c:pt idx="100">
                  <c:v>6.0883028463007095E-3</c:v>
                </c:pt>
                <c:pt idx="101">
                  <c:v>5.8365924496227642E-3</c:v>
                </c:pt>
                <c:pt idx="102">
                  <c:v>5.5890750511171658E-3</c:v>
                </c:pt>
                <c:pt idx="103">
                  <c:v>5.3461109113973008E-3</c:v>
                </c:pt>
                <c:pt idx="104">
                  <c:v>5.1080299860373594E-3</c:v>
                </c:pt>
                <c:pt idx="105">
                  <c:v>4.8751318093178389E-3</c:v>
                </c:pt>
                <c:pt idx="106">
                  <c:v>4.6476855481786565E-3</c:v>
                </c:pt>
                <c:pt idx="107">
                  <c:v>4.4259302184528953E-3</c:v>
                </c:pt>
                <c:pt idx="108">
                  <c:v>4.2100750545792679E-3</c:v>
                </c:pt>
                <c:pt idx="109">
                  <c:v>4.0003000232328376E-3</c:v>
                </c:pt>
                <c:pt idx="110">
                  <c:v>3.7967564706730449E-3</c:v>
                </c:pt>
                <c:pt idx="111">
                  <c:v>3.5995678930865714E-3</c:v>
                </c:pt>
                <c:pt idx="112">
                  <c:v>3.4088308187992522E-3</c:v>
                </c:pt>
                <c:pt idx="113">
                  <c:v>3.2246157909443548E-3</c:v>
                </c:pt>
                <c:pt idx="114">
                  <c:v>3.0469684390007942E-3</c:v>
                </c:pt>
                <c:pt idx="115">
                  <c:v>2.8759106275503712E-3</c:v>
                </c:pt>
                <c:pt idx="116">
                  <c:v>2.7114416706426401E-3</c:v>
                </c:pt>
                <c:pt idx="117">
                  <c:v>2.5535396002936612E-3</c:v>
                </c:pt>
                <c:pt idx="118">
                  <c:v>2.4021624778739216E-3</c:v>
                </c:pt>
                <c:pt idx="119">
                  <c:v>2.2572497374539176E-3</c:v>
                </c:pt>
                <c:pt idx="120">
                  <c:v>2.1187235505654E-3</c:v>
                </c:pt>
                <c:pt idx="121">
                  <c:v>1.9864902022938584E-3</c:v>
                </c:pt>
                <c:pt idx="122">
                  <c:v>1.8604414691352658E-3</c:v>
                </c:pt>
                <c:pt idx="123">
                  <c:v>1.7404559896185257E-3</c:v>
                </c:pt>
                <c:pt idx="124">
                  <c:v>1.6264006193060824E-3</c:v>
                </c:pt>
                <c:pt idx="125">
                  <c:v>1.5181317624301765E-3</c:v>
                </c:pt>
                <c:pt idx="126">
                  <c:v>1.415496673092822E-3</c:v>
                </c:pt>
                <c:pt idx="127">
                  <c:v>1.3183347196456655E-3</c:v>
                </c:pt>
                <c:pt idx="128">
                  <c:v>1.2264786065637708E-3</c:v>
                </c:pt>
                <c:pt idx="129">
                  <c:v>1.1397555488274942E-3</c:v>
                </c:pt>
                <c:pt idx="130">
                  <c:v>1.0579883945222397E-3</c:v>
                </c:pt>
                <c:pt idx="131">
                  <c:v>9.80996692050543E-4</c:v>
                </c:pt>
                <c:pt idx="132">
                  <c:v>9.0859769901876467E-4</c:v>
                </c:pt>
                <c:pt idx="133">
                  <c:v>8.4060733050647337E-4</c:v>
                </c:pt>
                <c:pt idx="134">
                  <c:v>7.768410450457214E-4</c:v>
                </c:pt>
                <c:pt idx="135">
                  <c:v>7.1711466722578225E-4</c:v>
                </c:pt>
                <c:pt idx="136">
                  <c:v>6.6124514639317208E-4</c:v>
                </c:pt>
                <c:pt idx="137">
                  <c:v>6.0905125143413349E-4</c:v>
                </c:pt>
                <c:pt idx="138">
                  <c:v>5.6035420210497424E-4</c:v>
                </c:pt>
                <c:pt idx="139">
                  <c:v>5.1497823781316795E-4</c:v>
                </c:pt>
                <c:pt idx="140">
                  <c:v>4.7275112514790575E-4</c:v>
                </c:pt>
                <c:pt idx="141">
                  <c:v>4.3350460581224447E-4</c:v>
                </c:pt>
                <c:pt idx="142">
                  <c:v>3.9707478692016892E-4</c:v>
                </c:pt>
                <c:pt idx="143">
                  <c:v>3.6330247589117578E-4</c:v>
                </c:pt>
                <c:pt idx="144">
                  <c:v>3.3203346240319421E-4</c:v>
                </c:pt>
                <c:pt idx="145">
                  <c:v>3.0311875005303217E-4</c:v>
                </c:pt>
                <c:pt idx="146">
                  <c:v>2.7641474052358641E-4</c:v>
                </c:pt>
                <c:pt idx="147">
                  <c:v>2.5178337317055983E-4</c:v>
                </c:pt>
                <c:pt idx="148">
                  <c:v>2.290922230204635E-4</c:v>
                </c:pt>
                <c:pt idx="149">
                  <c:v>2.0821456021846441E-4</c:v>
                </c:pt>
                <c:pt idx="150">
                  <c:v>1.8902937398152734E-4</c:v>
                </c:pt>
                <c:pt idx="151">
                  <c:v>1.7142136410179616E-4</c:v>
                </c:pt>
                <c:pt idx="152">
                  <c:v>1.5528090300983056E-4</c:v>
                </c:pt>
                <c:pt idx="153">
                  <c:v>1.4050397134970737E-4</c:v>
                </c:pt>
                <c:pt idx="154">
                  <c:v>1.2699206994072542E-4</c:v>
                </c:pt>
                <c:pt idx="155">
                  <c:v>1.146521109060818E-4</c:v>
                </c:pt>
                <c:pt idx="156">
                  <c:v>1.0339629063988074E-4</c:v>
                </c:pt>
                <c:pt idx="157">
                  <c:v>9.3141947162647082E-5</c:v>
                </c:pt>
                <c:pt idx="158">
                  <c:v>8.3811404284441971E-5</c:v>
                </c:pt>
                <c:pt idx="159">
                  <c:v>7.5331804855924164E-5</c:v>
                </c:pt>
                <c:pt idx="160">
                  <c:v>6.7634935243324703E-5</c:v>
                </c:pt>
                <c:pt idx="161">
                  <c:v>6.065704301524642E-5</c:v>
                </c:pt>
                <c:pt idx="162">
                  <c:v>5.4338649679207635E-5</c:v>
                </c:pt>
                <c:pt idx="163">
                  <c:v>4.8624360155557552E-5</c:v>
                </c:pt>
                <c:pt idx="164">
                  <c:v>4.346267052724521E-5</c:v>
                </c:pt>
                <c:pt idx="165">
                  <c:v>3.8805775457212236E-5</c:v>
                </c:pt>
                <c:pt idx="166">
                  <c:v>3.460937652204656E-5</c:v>
                </c:pt>
                <c:pt idx="167">
                  <c:v>3.0832492571954293E-5</c:v>
                </c:pt>
                <c:pt idx="168">
                  <c:v>2.7437273093905761E-5</c:v>
                </c:pt>
                <c:pt idx="169">
                  <c:v>2.4388815427676642E-5</c:v>
                </c:pt>
                <c:pt idx="170">
                  <c:v>2.1654986563985111E-5</c:v>
                </c:pt>
                <c:pt idx="171">
                  <c:v>1.9206250140433857E-5</c:v>
                </c:pt>
                <c:pt idx="172">
                  <c:v>1.7015499144805917E-5</c:v>
                </c:pt>
                <c:pt idx="173">
                  <c:v>1.5057894736625007E-5</c:v>
                </c:pt>
                <c:pt idx="174">
                  <c:v>1.3310711506861576E-5</c:v>
                </c:pt>
                <c:pt idx="175">
                  <c:v>1.1753189412247982E-5</c:v>
                </c:pt>
                <c:pt idx="176">
                  <c:v>1.0366392544781345E-5</c:v>
                </c:pt>
                <c:pt idx="177">
                  <c:v>9.1330748284885496E-6</c:v>
                </c:pt>
                <c:pt idx="178">
                  <c:v>8.0375526741996397E-6</c:v>
                </c:pt>
                <c:pt idx="179">
                  <c:v>7.065584568661723E-6</c:v>
                </c:pt>
                <c:pt idx="180">
                  <c:v>6.2042575265246898E-6</c:v>
                </c:pt>
                <c:pt idx="181">
                  <c:v>5.4418802922079708E-6</c:v>
                </c:pt>
                <c:pt idx="182">
                  <c:v>4.7678831430547828E-6</c:v>
                </c:pt>
                <c:pt idx="183">
                  <c:v>4.1727241151161649E-6</c:v>
                </c:pt>
                <c:pt idx="184">
                  <c:v>3.6478014479932743E-6</c:v>
                </c:pt>
                <c:pt idx="185">
                  <c:v>3.1853720250045724E-6</c:v>
                </c:pt>
                <c:pt idx="186">
                  <c:v>2.7784755691385788E-6</c:v>
                </c:pt>
                <c:pt idx="187">
                  <c:v>2.420864343408368E-6</c:v>
                </c:pt>
                <c:pt idx="188">
                  <c:v>2.1069380959567185E-6</c:v>
                </c:pt>
                <c:pt idx="189">
                  <c:v>1.8316839851954478E-6</c:v>
                </c:pt>
                <c:pt idx="190">
                  <c:v>1.5906212180401281E-6</c:v>
                </c:pt>
                <c:pt idx="191">
                  <c:v>1.3797501345776869E-6</c:v>
                </c:pt>
                <c:pt idx="192">
                  <c:v>1.1955054749549733E-6</c:v>
                </c:pt>
                <c:pt idx="193">
                  <c:v>1.0347135685949853E-6</c:v>
                </c:pt>
                <c:pt idx="194">
                  <c:v>8.9455319174951606E-7</c:v>
                </c:pt>
                <c:pt idx="195">
                  <c:v>7.7251984661843909E-7</c:v>
                </c:pt>
                <c:pt idx="196">
                  <c:v>6.6639322356407775E-7</c:v>
                </c:pt>
                <c:pt idx="197">
                  <c:v>5.7420761710275054E-7</c:v>
                </c:pt>
                <c:pt idx="198">
                  <c:v>4.942250761643627E-7</c:v>
                </c:pt>
                <c:pt idx="199">
                  <c:v>4.2491107939443826E-7</c:v>
                </c:pt>
                <c:pt idx="200">
                  <c:v>3.6491253687117015E-7</c:v>
                </c:pt>
              </c:numCache>
              <c:extLst xmlns:c15="http://schemas.microsoft.com/office/drawing/2012/chart"/>
            </c:numRef>
          </c:yVal>
          <c:smooth val="0"/>
        </c:ser>
        <c:dLbls>
          <c:showLegendKey val="0"/>
          <c:showVal val="0"/>
          <c:showCatName val="0"/>
          <c:showSerName val="0"/>
          <c:showPercent val="0"/>
          <c:showBubbleSize val="0"/>
        </c:dLbls>
        <c:axId val="404065528"/>
        <c:axId val="404071800"/>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19050"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-simple(2)'!$C$23:$C$223</c15:sqref>
                        </c15:formulaRef>
                      </c:ext>
                    </c:extLst>
                    <c:numCache>
                      <c:formatCode>General</c:formatCode>
                      <c:ptCount val="201"/>
                      <c:pt idx="0">
                        <c:v>7.1389615734425798E-5</c:v>
                      </c:pt>
                      <c:pt idx="1">
                        <c:v>7.9469606715494963E-5</c:v>
                      </c:pt>
                      <c:pt idx="2">
                        <c:v>8.8365865147670353E-5</c:v>
                      </c:pt>
                      <c:pt idx="3">
                        <c:v>9.8148904012778897E-5</c:v>
                      </c:pt>
                      <c:pt idx="4">
                        <c:v>1.088939685399976E-4</c:v>
                      </c:pt>
                      <c:pt idx="5">
                        <c:v>1.2068120760064324E-4</c:v>
                      </c:pt>
                      <c:pt idx="6">
                        <c:v>1.3359583527721187E-4</c:v>
                      </c:pt>
                      <c:pt idx="7">
                        <c:v>1.4772828039793398E-4</c:v>
                      </c:pt>
                      <c:pt idx="8">
                        <c:v>1.6317432168629818E-4</c:v>
                      </c:pt>
                      <c:pt idx="9">
                        <c:v>1.8003520603981319E-4</c:v>
                      </c:pt>
                      <c:pt idx="10">
                        <c:v>1.9841774732586235E-4</c:v>
                      </c:pt>
                      <c:pt idx="11">
                        <c:v>2.18434402967118E-4</c:v>
                      </c:pt>
                      <c:pt idx="12">
                        <c:v>2.4020332548697497E-4</c:v>
                      </c:pt>
                      <c:pt idx="13">
                        <c:v>2.6384838609933302E-4</c:v>
                      </c:pt>
                      <c:pt idx="14">
                        <c:v>2.8949916735929751E-4</c:v>
                      </c:pt>
                      <c:pt idx="15">
                        <c:v>3.1729092184457417E-4</c:v>
                      </c:pt>
                      <c:pt idx="16">
                        <c:v>3.4736449381408762E-4</c:v>
                      </c:pt>
                      <c:pt idx="17">
                        <c:v>3.7986620079324913E-4</c:v>
                      </c:pt>
                      <c:pt idx="18">
                        <c:v>4.1494767206680833E-4</c:v>
                      </c:pt>
                      <c:pt idx="19">
                        <c:v>4.5276564112285532E-4</c:v>
                      </c:pt>
                      <c:pt idx="20">
                        <c:v>4.9348168918754464E-4</c:v>
                      </c:pt>
                      <c:pt idx="21">
                        <c:v>5.3726193712163499E-4</c:v>
                      </c:pt>
                      <c:pt idx="22">
                        <c:v>5.8427668311895344E-4</c:v>
                      </c:pt>
                      <c:pt idx="23">
                        <c:v>6.3469998385501109E-4</c:v>
                      </c:pt>
                      <c:pt idx="24">
                        <c:v>6.887091769826098E-4</c:v>
                      </c:pt>
                      <c:pt idx="25">
                        <c:v>7.4648434316143238E-4</c:v>
                      </c:pt>
                      <c:pt idx="26">
                        <c:v>8.0820770614091475E-4</c:v>
                      </c:pt>
                      <c:pt idx="27">
                        <c:v>8.7406296979032009E-4</c:v>
                      </c:pt>
                      <c:pt idx="28">
                        <c:v>9.442345913867092E-4</c:v>
                      </c:pt>
                      <c:pt idx="29">
                        <c:v>1.0189069909295188E-3</c:v>
                      </c:pt>
                      <c:pt idx="30">
                        <c:v>1.0982636967484802E-3</c:v>
                      </c:pt>
                      <c:pt idx="31">
                        <c:v>1.1824864282077188E-3</c:v>
                      </c:pt>
                      <c:pt idx="32">
                        <c:v>1.2717541168806026E-3</c:v>
                      </c:pt>
                      <c:pt idx="33">
                        <c:v>1.3662418681740787E-3</c:v>
                      </c:pt>
                      <c:pt idx="34">
                        <c:v>1.466119866014245E-3</c:v>
                      </c:pt>
                      <c:pt idx="35">
                        <c:v>1.571552223862391E-3</c:v>
                      </c:pt>
                      <c:pt idx="36">
                        <c:v>1.6826957860075961E-3</c:v>
                      </c:pt>
                      <c:pt idx="37">
                        <c:v>1.7996988837729417E-3</c:v>
                      </c:pt>
                      <c:pt idx="38">
                        <c:v>1.9227000519711007E-3</c:v>
                      </c:pt>
                      <c:pt idx="39">
                        <c:v>2.0518267116449171E-3</c:v>
                      </c:pt>
                      <c:pt idx="40">
                        <c:v>2.187193825822561E-3</c:v>
                      </c:pt>
                      <c:pt idx="41">
                        <c:v>2.3289025356971814E-3</c:v>
                      </c:pt>
                      <c:pt idx="42">
                        <c:v>2.4770387852997787E-3</c:v>
                      </c:pt>
                      <c:pt idx="43">
                        <c:v>2.6316719433631479E-3</c:v>
                      </c:pt>
                      <c:pt idx="44">
                        <c:v>2.792853431665502E-3</c:v>
                      </c:pt>
                      <c:pt idx="45">
                        <c:v>2.9606153696864063E-3</c:v>
                      </c:pt>
                      <c:pt idx="46">
                        <c:v>3.1349692458962422E-3</c:v>
                      </c:pt>
                      <c:pt idx="47">
                        <c:v>3.3159046264249689E-3</c:v>
                      </c:pt>
                      <c:pt idx="48">
                        <c:v>3.5033879122083524E-3</c:v>
                      </c:pt>
                      <c:pt idx="49">
                        <c:v>3.6973611559818643E-3</c:v>
                      </c:pt>
                      <c:pt idx="50">
                        <c:v>3.8977409506766969E-3</c:v>
                      </c:pt>
                      <c:pt idx="51">
                        <c:v>4.1044174008616667E-3</c:v>
                      </c:pt>
                      <c:pt idx="52">
                        <c:v>4.3172531888630719E-3</c:v>
                      </c:pt>
                      <c:pt idx="53">
                        <c:v>4.5360827470759518E-3</c:v>
                      </c:pt>
                      <c:pt idx="54">
                        <c:v>4.7607115477503615E-3</c:v>
                      </c:pt>
                      <c:pt idx="55">
                        <c:v>4.9909155211915121E-3</c:v>
                      </c:pt>
                      <c:pt idx="56">
                        <c:v>5.2264406128503041E-3</c:v>
                      </c:pt>
                      <c:pt idx="57">
                        <c:v>5.4670024891998069E-3</c:v>
                      </c:pt>
                      <c:pt idx="58">
                        <c:v>5.7122864015935974E-3</c:v>
                      </c:pt>
                      <c:pt idx="59">
                        <c:v>5.9619472164847047E-3</c:v>
                      </c:pt>
                      <c:pt idx="60">
                        <c:v>6.215609619452213E-3</c:v>
                      </c:pt>
                      <c:pt idx="61">
                        <c:v>6.4728684994404522E-3</c:v>
                      </c:pt>
                      <c:pt idx="62">
                        <c:v>6.7332895184686508E-3</c:v>
                      </c:pt>
                      <c:pt idx="63">
                        <c:v>6.9964098708241631E-3</c:v>
                      </c:pt>
                      <c:pt idx="64">
                        <c:v>7.2617392344183733E-3</c:v>
                      </c:pt>
                      <c:pt idx="65">
                        <c:v>7.5287609155708394E-3</c:v>
                      </c:pt>
                      <c:pt idx="66">
                        <c:v>7.7969331870054569E-3</c:v>
                      </c:pt>
                      <c:pt idx="67">
                        <c:v>8.0656908173048006E-3</c:v>
                      </c:pt>
                      <c:pt idx="68">
                        <c:v>8.3344467884886395E-3</c:v>
                      </c:pt>
                      <c:pt idx="69">
                        <c:v>8.6025941967746138E-3</c:v>
                      </c:pt>
                      <c:pt idx="70">
                        <c:v>8.869508329958517E-3</c:v>
                      </c:pt>
                      <c:pt idx="71">
                        <c:v>9.1345489132343052E-3</c:v>
                      </c:pt>
                      <c:pt idx="72">
                        <c:v>9.3970625136767776E-3</c:v>
                      </c:pt>
                      <c:pt idx="73">
                        <c:v>9.6563850920494496E-3</c:v>
                      </c:pt>
                      <c:pt idx="74">
                        <c:v>9.9118446890934415E-3</c:v>
                      </c:pt>
                      <c:pt idx="75">
                        <c:v>1.0162764232017263E-2</c:v>
                      </c:pt>
                      <c:pt idx="76">
                        <c:v>1.0408464445558731E-2</c:v>
                      </c:pt>
                      <c:pt idx="77">
                        <c:v>1.0648266850745099E-2</c:v>
                      </c:pt>
                      <c:pt idx="78">
                        <c:v>1.0881496833350887E-2</c:v>
                      </c:pt>
                      <c:pt idx="79">
                        <c:v>1.1107486763060011E-2</c:v>
                      </c:pt>
                      <c:pt idx="80">
                        <c:v>1.1325579143491955E-2</c:v>
                      </c:pt>
                      <c:pt idx="81">
                        <c:v>1.1535129772564118E-2</c:v>
                      </c:pt>
                      <c:pt idx="82">
                        <c:v>1.1735510892143338E-2</c:v>
                      </c:pt>
                      <c:pt idx="83">
                        <c:v>1.1926114305598983E-2</c:v>
                      </c:pt>
                      <c:pt idx="84">
                        <c:v>1.2106354441713952E-2</c:v>
                      </c:pt>
                      <c:pt idx="85">
                        <c:v>1.2275671343444127E-2</c:v>
                      </c:pt>
                      <c:pt idx="86">
                        <c:v>1.2433533560244301E-2</c:v>
                      </c:pt>
                      <c:pt idx="87">
                        <c:v>1.2579440923099788E-2</c:v>
                      </c:pt>
                      <c:pt idx="88">
                        <c:v>1.2712927182017482E-2</c:v>
                      </c:pt>
                      <c:pt idx="89">
                        <c:v>1.2833562486533811E-2</c:v>
                      </c:pt>
                      <c:pt idx="90">
                        <c:v>1.2940955690784905E-2</c:v>
                      </c:pt>
                      <c:pt idx="91">
                        <c:v>1.3034756465848538E-2</c:v>
                      </c:pt>
                      <c:pt idx="92">
                        <c:v>1.3114657203398003E-2</c:v>
                      </c:pt>
                      <c:pt idx="93">
                        <c:v>1.3180394696193932E-2</c:v>
                      </c:pt>
                      <c:pt idx="94">
                        <c:v>1.3231751582567066E-2</c:v>
                      </c:pt>
                      <c:pt idx="95">
                        <c:v>1.3268557543798411E-2</c:v>
                      </c:pt>
                      <c:pt idx="96">
                        <c:v>1.3290690245165904E-2</c:v>
                      </c:pt>
                      <c:pt idx="97">
                        <c:v>1.329807601338109E-2</c:v>
                      </c:pt>
                      <c:pt idx="98">
                        <c:v>1.3290690245165899E-2</c:v>
                      </c:pt>
                      <c:pt idx="99">
                        <c:v>1.3268557543798406E-2</c:v>
                      </c:pt>
                      <c:pt idx="100">
                        <c:v>1.3231751582567057E-2</c:v>
                      </c:pt>
                      <c:pt idx="101">
                        <c:v>1.3180394696193918E-2</c:v>
                      </c:pt>
                      <c:pt idx="102">
                        <c:v>1.3114657203397991E-2</c:v>
                      </c:pt>
                      <c:pt idx="103">
                        <c:v>1.3034756465848521E-2</c:v>
                      </c:pt>
                      <c:pt idx="104">
                        <c:v>1.2940955690784886E-2</c:v>
                      </c:pt>
                      <c:pt idx="105">
                        <c:v>1.2833562486533787E-2</c:v>
                      </c:pt>
                      <c:pt idx="106">
                        <c:v>1.2712927182017457E-2</c:v>
                      </c:pt>
                      <c:pt idx="107">
                        <c:v>1.2579440923099761E-2</c:v>
                      </c:pt>
                      <c:pt idx="108">
                        <c:v>1.2433533560244269E-2</c:v>
                      </c:pt>
                      <c:pt idx="109">
                        <c:v>1.2275671343444094E-2</c:v>
                      </c:pt>
                      <c:pt idx="110">
                        <c:v>1.2106354441713915E-2</c:v>
                      </c:pt>
                      <c:pt idx="111">
                        <c:v>1.1926114305598947E-2</c:v>
                      </c:pt>
                      <c:pt idx="112">
                        <c:v>1.1735510892143298E-2</c:v>
                      </c:pt>
                      <c:pt idx="113">
                        <c:v>1.1535129772564077E-2</c:v>
                      </c:pt>
                      <c:pt idx="114">
                        <c:v>1.1325579143491915E-2</c:v>
                      </c:pt>
                      <c:pt idx="115">
                        <c:v>1.1107486763059966E-2</c:v>
                      </c:pt>
                      <c:pt idx="116">
                        <c:v>1.0881496833350844E-2</c:v>
                      </c:pt>
                      <c:pt idx="117">
                        <c:v>1.0648266850745049E-2</c:v>
                      </c:pt>
                      <c:pt idx="118">
                        <c:v>1.0408464445558685E-2</c:v>
                      </c:pt>
                      <c:pt idx="119">
                        <c:v>1.0162764232017214E-2</c:v>
                      </c:pt>
                      <c:pt idx="120">
                        <c:v>9.911844689093393E-3</c:v>
                      </c:pt>
                      <c:pt idx="121">
                        <c:v>9.6563850920493976E-3</c:v>
                      </c:pt>
                      <c:pt idx="122">
                        <c:v>9.3970625136767256E-3</c:v>
                      </c:pt>
                      <c:pt idx="123">
                        <c:v>9.1345489132342549E-3</c:v>
                      </c:pt>
                      <c:pt idx="124">
                        <c:v>8.8695083299584667E-3</c:v>
                      </c:pt>
                      <c:pt idx="125">
                        <c:v>8.6025941967745601E-3</c:v>
                      </c:pt>
                      <c:pt idx="126">
                        <c:v>8.3344467884885858E-3</c:v>
                      </c:pt>
                      <c:pt idx="127">
                        <c:v>8.0656908173047468E-3</c:v>
                      </c:pt>
                      <c:pt idx="128">
                        <c:v>7.796933187005404E-3</c:v>
                      </c:pt>
                      <c:pt idx="129">
                        <c:v>7.5287609155707874E-3</c:v>
                      </c:pt>
                      <c:pt idx="130">
                        <c:v>7.2617392344183213E-3</c:v>
                      </c:pt>
                      <c:pt idx="131">
                        <c:v>6.9964098708241119E-3</c:v>
                      </c:pt>
                      <c:pt idx="132">
                        <c:v>6.7332895184685996E-3</c:v>
                      </c:pt>
                      <c:pt idx="133">
                        <c:v>6.4728684994404019E-3</c:v>
                      </c:pt>
                      <c:pt idx="134">
                        <c:v>6.2156096194521627E-3</c:v>
                      </c:pt>
                      <c:pt idx="135">
                        <c:v>5.9619472164846553E-3</c:v>
                      </c:pt>
                      <c:pt idx="136">
                        <c:v>5.7122864015935497E-3</c:v>
                      </c:pt>
                      <c:pt idx="137">
                        <c:v>5.4670024891997591E-3</c:v>
                      </c:pt>
                      <c:pt idx="138">
                        <c:v>5.2264406128502573E-3</c:v>
                      </c:pt>
                      <c:pt idx="139">
                        <c:v>4.990915521191467E-3</c:v>
                      </c:pt>
                      <c:pt idx="140">
                        <c:v>4.7607115477503164E-3</c:v>
                      </c:pt>
                      <c:pt idx="141">
                        <c:v>4.5360827470759075E-3</c:v>
                      </c:pt>
                      <c:pt idx="142">
                        <c:v>4.3172531888630312E-3</c:v>
                      </c:pt>
                      <c:pt idx="143">
                        <c:v>4.104417400861626E-3</c:v>
                      </c:pt>
                      <c:pt idx="144">
                        <c:v>3.8977409506766574E-3</c:v>
                      </c:pt>
                      <c:pt idx="145">
                        <c:v>3.6973611559818266E-3</c:v>
                      </c:pt>
                      <c:pt idx="146">
                        <c:v>3.5033879122083147E-3</c:v>
                      </c:pt>
                      <c:pt idx="147">
                        <c:v>3.3159046264249316E-3</c:v>
                      </c:pt>
                      <c:pt idx="148">
                        <c:v>3.1349692458962071E-3</c:v>
                      </c:pt>
                      <c:pt idx="149">
                        <c:v>2.9606153696863724E-3</c:v>
                      </c:pt>
                      <c:pt idx="150">
                        <c:v>2.7928534316654708E-3</c:v>
                      </c:pt>
                      <c:pt idx="151">
                        <c:v>2.6316719433631184E-3</c:v>
                      </c:pt>
                      <c:pt idx="152">
                        <c:v>2.4770387852997497E-3</c:v>
                      </c:pt>
                      <c:pt idx="153">
                        <c:v>2.3289025356971545E-3</c:v>
                      </c:pt>
                      <c:pt idx="154">
                        <c:v>2.187193825822535E-3</c:v>
                      </c:pt>
                      <c:pt idx="155">
                        <c:v>2.0518267116448911E-3</c:v>
                      </c:pt>
                      <c:pt idx="156">
                        <c:v>1.9227000519710775E-3</c:v>
                      </c:pt>
                      <c:pt idx="157">
                        <c:v>1.7996988837729192E-3</c:v>
                      </c:pt>
                      <c:pt idx="158">
                        <c:v>1.6826957860075751E-3</c:v>
                      </c:pt>
                      <c:pt idx="159">
                        <c:v>1.5715522238623711E-3</c:v>
                      </c:pt>
                      <c:pt idx="160">
                        <c:v>1.4661198660142261E-3</c:v>
                      </c:pt>
                      <c:pt idx="161">
                        <c:v>1.3662418681740604E-3</c:v>
                      </c:pt>
                      <c:pt idx="162">
                        <c:v>1.2717541168805861E-3</c:v>
                      </c:pt>
                      <c:pt idx="163">
                        <c:v>1.1824864282077025E-3</c:v>
                      </c:pt>
                      <c:pt idx="164">
                        <c:v>1.0982636967484651E-3</c:v>
                      </c:pt>
                      <c:pt idx="165">
                        <c:v>1.0189069909295049E-3</c:v>
                      </c:pt>
                      <c:pt idx="166">
                        <c:v>9.4423459138669576E-4</c:v>
                      </c:pt>
                      <c:pt idx="167">
                        <c:v>8.740629697903073E-4</c:v>
                      </c:pt>
                      <c:pt idx="168">
                        <c:v>8.0820770614090272E-4</c:v>
                      </c:pt>
                      <c:pt idx="169">
                        <c:v>7.4648434316142143E-4</c:v>
                      </c:pt>
                      <c:pt idx="170">
                        <c:v>6.8870917698259895E-4</c:v>
                      </c:pt>
                      <c:pt idx="171">
                        <c:v>6.3469998385500123E-4</c:v>
                      </c:pt>
                      <c:pt idx="172">
                        <c:v>5.8427668311894412E-4</c:v>
                      </c:pt>
                      <c:pt idx="173">
                        <c:v>5.3726193712162653E-4</c:v>
                      </c:pt>
                      <c:pt idx="174">
                        <c:v>4.9348168918753673E-4</c:v>
                      </c:pt>
                      <c:pt idx="175">
                        <c:v>4.5276564112284822E-4</c:v>
                      </c:pt>
                      <c:pt idx="176">
                        <c:v>4.1494767206680155E-4</c:v>
                      </c:pt>
                      <c:pt idx="177">
                        <c:v>3.7986620079324268E-4</c:v>
                      </c:pt>
                      <c:pt idx="178">
                        <c:v>3.4736449381408176E-4</c:v>
                      </c:pt>
                      <c:pt idx="179">
                        <c:v>3.1729092184456869E-4</c:v>
                      </c:pt>
                      <c:pt idx="180">
                        <c:v>2.8949916735929247E-4</c:v>
                      </c:pt>
                      <c:pt idx="181">
                        <c:v>2.638483860993283E-4</c:v>
                      </c:pt>
                      <c:pt idx="182">
                        <c:v>2.4020332548697074E-4</c:v>
                      </c:pt>
                      <c:pt idx="183">
                        <c:v>2.1843440296711412E-4</c:v>
                      </c:pt>
                      <c:pt idx="184">
                        <c:v>1.984177473258588E-4</c:v>
                      </c:pt>
                      <c:pt idx="185">
                        <c:v>1.800352060398098E-4</c:v>
                      </c:pt>
                      <c:pt idx="186">
                        <c:v>1.6317432168629512E-4</c:v>
                      </c:pt>
                      <c:pt idx="187">
                        <c:v>1.4772828039793124E-4</c:v>
                      </c:pt>
                      <c:pt idx="188">
                        <c:v>1.3359583527720938E-4</c:v>
                      </c:pt>
                      <c:pt idx="189">
                        <c:v>1.2068120760064085E-4</c:v>
                      </c:pt>
                      <c:pt idx="190">
                        <c:v>1.0889396853999556E-4</c:v>
                      </c:pt>
                      <c:pt idx="191">
                        <c:v>9.8148904012776986E-5</c:v>
                      </c:pt>
                      <c:pt idx="192">
                        <c:v>8.8365865147668524E-5</c:v>
                      </c:pt>
                      <c:pt idx="193">
                        <c:v>7.9469606715493351E-5</c:v>
                      </c:pt>
                      <c:pt idx="194">
                        <c:v>7.1389615734424334E-5</c:v>
                      </c:pt>
                      <c:pt idx="195">
                        <c:v>6.4059932311732432E-5</c:v>
                      </c:pt>
                      <c:pt idx="196">
                        <c:v>5.7418964635121643E-5</c:v>
                      </c:pt>
                      <c:pt idx="197">
                        <c:v>5.1409299876369215E-5</c:v>
                      </c:pt>
                      <c:pt idx="198">
                        <c:v>4.5977512620099225E-5</c:v>
                      </c:pt>
                      <c:pt idx="199">
                        <c:v>4.1073972282433118E-5</c:v>
                      </c:pt>
                      <c:pt idx="200">
                        <c:v>3.6652650839211905E-5</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-simple(2)'!$U$23:$U$223</c15:sqref>
                        </c15:formulaRef>
                      </c:ext>
                    </c:extLst>
                    <c:numCache>
                      <c:formatCode>General</c:formatCode>
                      <c:ptCount val="201"/>
                      <c:pt idx="0">
                        <c:v>5.2709461664160364E-4</c:v>
                      </c:pt>
                      <c:pt idx="1">
                        <c:v>5.5986325737107374E-4</c:v>
                      </c:pt>
                      <c:pt idx="2">
                        <c:v>5.9429752074784646E-4</c:v>
                      </c:pt>
                      <c:pt idx="3">
                        <c:v>6.3045549787986085E-4</c:v>
                      </c:pt>
                      <c:pt idx="4">
                        <c:v>6.6839550430620694E-4</c:v>
                      </c:pt>
                      <c:pt idx="5">
                        <c:v>7.0817594354003117E-4</c:v>
                      </c:pt>
                      <c:pt idx="6">
                        <c:v>7.4985516207363425E-4</c:v>
                      </c:pt>
                      <c:pt idx="7">
                        <c:v>7.9349129589168692E-4</c:v>
                      </c:pt>
                      <c:pt idx="8">
                        <c:v>8.3914210857944044E-4</c:v>
                      </c:pt>
                      <c:pt idx="9">
                        <c:v>8.8686482115578823E-4</c:v>
                      </c:pt>
                      <c:pt idx="10">
                        <c:v>9.3671593380584663E-4</c:v>
                      </c:pt>
                      <c:pt idx="11">
                        <c:v>9.8875103973425729E-4</c:v>
                      </c:pt>
                      <c:pt idx="12">
                        <c:v>1.043024631408467E-3</c:v>
                      </c:pt>
                      <c:pt idx="13">
                        <c:v>1.0995898995106825E-3</c:v>
                      </c:pt>
                      <c:pt idx="14">
                        <c:v>1.1584985249677333E-3</c:v>
                      </c:pt>
                      <c:pt idx="15">
                        <c:v>1.2198004644795718E-3</c:v>
                      </c:pt>
                      <c:pt idx="16">
                        <c:v>1.2835437300192385E-3</c:v>
                      </c:pt>
                      <c:pt idx="17">
                        <c:v>1.3497741628297041E-3</c:v>
                      </c:pt>
                      <c:pt idx="18">
                        <c:v>1.4185352024956032E-3</c:v>
                      </c:pt>
                      <c:pt idx="19">
                        <c:v>1.4898676517204053E-3</c:v>
                      </c:pt>
                      <c:pt idx="20">
                        <c:v>1.5638094374915026E-3</c:v>
                      </c:pt>
                      <c:pt idx="21">
                        <c:v>1.6403953693669186E-3</c:v>
                      </c:pt>
                      <c:pt idx="22">
                        <c:v>1.7196568956673009E-3</c:v>
                      </c:pt>
                      <c:pt idx="23">
                        <c:v>1.8016218584054541E-3</c:v>
                      </c:pt>
                      <c:pt idx="24">
                        <c:v>1.8863142478322589E-3</c:v>
                      </c:pt>
                      <c:pt idx="25">
                        <c:v>1.9737539575223587E-3</c:v>
                      </c:pt>
                      <c:pt idx="26">
                        <c:v>2.0639565409647947E-3</c:v>
                      </c:pt>
                      <c:pt idx="27">
                        <c:v>2.1569329706627926E-3</c:v>
                      </c:pt>
                      <c:pt idx="28">
                        <c:v>2.2526894007824576E-3</c:v>
                      </c:pt>
                      <c:pt idx="29">
                        <c:v>2.3512269344221791E-3</c:v>
                      </c:pt>
                      <c:pt idx="30">
                        <c:v>2.4525413966024509E-3</c:v>
                      </c:pt>
                      <c:pt idx="31">
                        <c:v>2.5566231140994561E-3</c:v>
                      </c:pt>
                      <c:pt idx="32">
                        <c:v>2.663456703264633E-3</c:v>
                      </c:pt>
                      <c:pt idx="33">
                        <c:v>2.7730208669863956E-3</c:v>
                      </c:pt>
                      <c:pt idx="34">
                        <c:v>2.8852882019587555E-3</c:v>
                      </c:pt>
                      <c:pt idx="35">
                        <c:v>3.0002250174246473E-3</c:v>
                      </c:pt>
                      <c:pt idx="36">
                        <c:v>3.1177911665589363E-3</c:v>
                      </c:pt>
                      <c:pt idx="37">
                        <c:v>3.2379398916473007E-3</c:v>
                      </c:pt>
                      <c:pt idx="38">
                        <c:v>3.3606176842019843E-3</c:v>
                      </c:pt>
                      <c:pt idx="39">
                        <c:v>3.4857641611340151E-3</c:v>
                      </c:pt>
                      <c:pt idx="40">
                        <c:v>3.6133119580733291E-3</c:v>
                      </c:pt>
                      <c:pt idx="41">
                        <c:v>3.7431866408936297E-3</c:v>
                      </c:pt>
                      <c:pt idx="42">
                        <c:v>3.8753066364573385E-3</c:v>
                      </c:pt>
                      <c:pt idx="43">
                        <c:v>4.0095831835479986E-3</c:v>
                      </c:pt>
                      <c:pt idx="44">
                        <c:v>4.1459203049026266E-3</c:v>
                      </c:pt>
                      <c:pt idx="45">
                        <c:v>4.2842148011951933E-3</c:v>
                      </c:pt>
                      <c:pt idx="46">
                        <c:v>4.4243562677545017E-3</c:v>
                      </c:pt>
                      <c:pt idx="47">
                        <c:v>4.5662271347255579E-3</c:v>
                      </c:pt>
                      <c:pt idx="48">
                        <c:v>4.7097027313031678E-3</c:v>
                      </c:pt>
                      <c:pt idx="49">
                        <c:v>4.8546513745803335E-3</c:v>
                      </c:pt>
                      <c:pt idx="50">
                        <c:v>5.0009344834622028E-3</c:v>
                      </c:pt>
                      <c:pt idx="51">
                        <c:v>5.1484067179993799E-3</c:v>
                      </c:pt>
                      <c:pt idx="52">
                        <c:v>5.2969161443924958E-3</c:v>
                      </c:pt>
                      <c:pt idx="53">
                        <c:v>5.4463044258137765E-3</c:v>
                      </c:pt>
                      <c:pt idx="54">
                        <c:v>5.5964070390809983E-3</c:v>
                      </c:pt>
                      <c:pt idx="55">
                        <c:v>5.7470535171058367E-3</c:v>
                      </c:pt>
                      <c:pt idx="56">
                        <c:v>5.8980677169218248E-3</c:v>
                      </c:pt>
                      <c:pt idx="57">
                        <c:v>6.0492681129785961E-3</c:v>
                      </c:pt>
                      <c:pt idx="58">
                        <c:v>6.2004681152684387E-3</c:v>
                      </c:pt>
                      <c:pt idx="59">
                        <c:v>6.3514764117297362E-3</c:v>
                      </c:pt>
                      <c:pt idx="60">
                        <c:v>6.5020973342499039E-3</c:v>
                      </c:pt>
                      <c:pt idx="61">
                        <c:v>6.6521312474688834E-3</c:v>
                      </c:pt>
                      <c:pt idx="62">
                        <c:v>6.8013749594635995E-3</c:v>
                      </c:pt>
                      <c:pt idx="63">
                        <c:v>6.9496221532749231E-3</c:v>
                      </c:pt>
                      <c:pt idx="64">
                        <c:v>7.0966638381221945E-3</c:v>
                      </c:pt>
                      <c:pt idx="65">
                        <c:v>7.2422888190370816E-3</c:v>
                      </c:pt>
                      <c:pt idx="66">
                        <c:v>7.3862841835390849E-3</c:v>
                      </c:pt>
                      <c:pt idx="67">
                        <c:v>7.5284358038701215E-3</c:v>
                      </c:pt>
                      <c:pt idx="68">
                        <c:v>7.6685288532060119E-3</c:v>
                      </c:pt>
                      <c:pt idx="69">
                        <c:v>7.8063483341690434E-3</c:v>
                      </c:pt>
                      <c:pt idx="70">
                        <c:v>7.941679617878717E-3</c:v>
                      </c:pt>
                      <c:pt idx="71">
                        <c:v>8.0743089916978684E-3</c:v>
                      </c:pt>
                      <c:pt idx="72">
                        <c:v>8.2040242137593859E-3</c:v>
                      </c:pt>
                      <c:pt idx="73">
                        <c:v>8.3306150722950029E-3</c:v>
                      </c:pt>
                      <c:pt idx="74">
                        <c:v>8.4538739477327974E-3</c:v>
                      </c:pt>
                      <c:pt idx="75">
                        <c:v>8.5735963754846097E-3</c:v>
                      </c:pt>
                      <c:pt idx="76">
                        <c:v>8.6895816073087138E-3</c:v>
                      </c:pt>
                      <c:pt idx="77">
                        <c:v>8.8016331691074985E-3</c:v>
                      </c:pt>
                      <c:pt idx="78">
                        <c:v>8.9095594130045915E-3</c:v>
                      </c:pt>
                      <c:pt idx="79">
                        <c:v>9.0131740615412084E-3</c:v>
                      </c:pt>
                      <c:pt idx="80">
                        <c:v>9.1122967418376718E-3</c:v>
                      </c:pt>
                      <c:pt idx="81">
                        <c:v>9.2067535075830917E-3</c:v>
                      </c:pt>
                      <c:pt idx="82">
                        <c:v>9.2963773467442321E-3</c:v>
                      </c:pt>
                      <c:pt idx="83">
                        <c:v>9.3810086729234545E-3</c:v>
                      </c:pt>
                      <c:pt idx="84">
                        <c:v>9.4604957983454949E-3</c:v>
                      </c:pt>
                      <c:pt idx="85">
                        <c:v>9.534695386513109E-3</c:v>
                      </c:pt>
                      <c:pt idx="86">
                        <c:v>9.6034728826426257E-3</c:v>
                      </c:pt>
                      <c:pt idx="87">
                        <c:v>9.6667029200712372E-3</c:v>
                      </c:pt>
                      <c:pt idx="88">
                        <c:v>9.7242697009187404E-3</c:v>
                      </c:pt>
                      <c:pt idx="89">
                        <c:v>9.7760673493864029E-3</c:v>
                      </c:pt>
                      <c:pt idx="90">
                        <c:v>9.8220002361844878E-3</c:v>
                      </c:pt>
                      <c:pt idx="91">
                        <c:v>9.8619832726972254E-3</c:v>
                      </c:pt>
                      <c:pt idx="92">
                        <c:v>9.8959421736187422E-3</c:v>
                      </c:pt>
                      <c:pt idx="93">
                        <c:v>9.9238136869252962E-3</c:v>
                      </c:pt>
                      <c:pt idx="94">
                        <c:v>9.9455457901874295E-3</c:v>
                      </c:pt>
                      <c:pt idx="95">
                        <c:v>9.961097852369101E-3</c:v>
                      </c:pt>
                      <c:pt idx="96">
                        <c:v>9.9704407604095466E-3</c:v>
                      </c:pt>
                      <c:pt idx="97">
                        <c:v>9.9735570100358169E-3</c:v>
                      </c:pt>
                      <c:pt idx="98">
                        <c:v>9.9704407604095449E-3</c:v>
                      </c:pt>
                      <c:pt idx="99">
                        <c:v>9.9610978523690993E-3</c:v>
                      </c:pt>
                      <c:pt idx="100">
                        <c:v>9.945545790187426E-3</c:v>
                      </c:pt>
                      <c:pt idx="101">
                        <c:v>9.923813686925291E-3</c:v>
                      </c:pt>
                      <c:pt idx="102">
                        <c:v>9.8959421736187336E-3</c:v>
                      </c:pt>
                      <c:pt idx="103">
                        <c:v>9.8619832726972185E-3</c:v>
                      </c:pt>
                      <c:pt idx="104">
                        <c:v>9.8220002361844791E-3</c:v>
                      </c:pt>
                      <c:pt idx="105">
                        <c:v>9.7760673493863925E-3</c:v>
                      </c:pt>
                      <c:pt idx="106">
                        <c:v>9.72426970091873E-3</c:v>
                      </c:pt>
                      <c:pt idx="107">
                        <c:v>9.666702920071225E-3</c:v>
                      </c:pt>
                      <c:pt idx="108">
                        <c:v>9.6034728826426118E-3</c:v>
                      </c:pt>
                      <c:pt idx="109">
                        <c:v>9.5346953865130951E-3</c:v>
                      </c:pt>
                      <c:pt idx="110">
                        <c:v>9.4604957983454793E-3</c:v>
                      </c:pt>
                      <c:pt idx="111">
                        <c:v>9.3810086729234389E-3</c:v>
                      </c:pt>
                      <c:pt idx="112">
                        <c:v>9.296377346744213E-3</c:v>
                      </c:pt>
                      <c:pt idx="113">
                        <c:v>9.2067535075830743E-3</c:v>
                      </c:pt>
                      <c:pt idx="114">
                        <c:v>9.112296741837651E-3</c:v>
                      </c:pt>
                      <c:pt idx="115">
                        <c:v>9.0131740615411876E-3</c:v>
                      </c:pt>
                      <c:pt idx="116">
                        <c:v>8.9095594130045707E-3</c:v>
                      </c:pt>
                      <c:pt idx="117">
                        <c:v>8.801633169107476E-3</c:v>
                      </c:pt>
                      <c:pt idx="118">
                        <c:v>8.6895816073086895E-3</c:v>
                      </c:pt>
                      <c:pt idx="119">
                        <c:v>8.5735963754845872E-3</c:v>
                      </c:pt>
                      <c:pt idx="120">
                        <c:v>8.4538739477327731E-3</c:v>
                      </c:pt>
                      <c:pt idx="121">
                        <c:v>8.3306150722949768E-3</c:v>
                      </c:pt>
                      <c:pt idx="122">
                        <c:v>8.2040242137593616E-3</c:v>
                      </c:pt>
                      <c:pt idx="123">
                        <c:v>8.0743089916978442E-3</c:v>
                      </c:pt>
                      <c:pt idx="124">
                        <c:v>7.941679617878691E-3</c:v>
                      </c:pt>
                      <c:pt idx="125">
                        <c:v>7.8063483341690165E-3</c:v>
                      </c:pt>
                      <c:pt idx="126">
                        <c:v>7.668528853205985E-3</c:v>
                      </c:pt>
                      <c:pt idx="127">
                        <c:v>7.5284358038700955E-3</c:v>
                      </c:pt>
                      <c:pt idx="128">
                        <c:v>7.386284183539058E-3</c:v>
                      </c:pt>
                      <c:pt idx="129">
                        <c:v>7.2422888190370538E-3</c:v>
                      </c:pt>
                      <c:pt idx="130">
                        <c:v>7.096663838122165E-3</c:v>
                      </c:pt>
                      <c:pt idx="131">
                        <c:v>6.9496221532748953E-3</c:v>
                      </c:pt>
                      <c:pt idx="132">
                        <c:v>6.8013749594635709E-3</c:v>
                      </c:pt>
                      <c:pt idx="133">
                        <c:v>6.6521312474688531E-3</c:v>
                      </c:pt>
                      <c:pt idx="134">
                        <c:v>6.5020973342498744E-3</c:v>
                      </c:pt>
                      <c:pt idx="135">
                        <c:v>6.3514764117297085E-3</c:v>
                      </c:pt>
                      <c:pt idx="136">
                        <c:v>6.2004681152684109E-3</c:v>
                      </c:pt>
                      <c:pt idx="137">
                        <c:v>6.0492681129785666E-3</c:v>
                      </c:pt>
                      <c:pt idx="138">
                        <c:v>5.8980677169217953E-3</c:v>
                      </c:pt>
                      <c:pt idx="139">
                        <c:v>5.7470535171058081E-3</c:v>
                      </c:pt>
                      <c:pt idx="140">
                        <c:v>5.5964070390809697E-3</c:v>
                      </c:pt>
                      <c:pt idx="141">
                        <c:v>5.4463044258137461E-3</c:v>
                      </c:pt>
                      <c:pt idx="142">
                        <c:v>5.2969161443924681E-3</c:v>
                      </c:pt>
                      <c:pt idx="143">
                        <c:v>5.1484067179993495E-3</c:v>
                      </c:pt>
                      <c:pt idx="144">
                        <c:v>5.0009344834621751E-3</c:v>
                      </c:pt>
                      <c:pt idx="145">
                        <c:v>4.8546513745803066E-3</c:v>
                      </c:pt>
                      <c:pt idx="146">
                        <c:v>4.7097027313031401E-3</c:v>
                      </c:pt>
                      <c:pt idx="147">
                        <c:v>4.5662271347255284E-3</c:v>
                      </c:pt>
                      <c:pt idx="148">
                        <c:v>4.4243562677544739E-3</c:v>
                      </c:pt>
                      <c:pt idx="149">
                        <c:v>4.2842148011951646E-3</c:v>
                      </c:pt>
                      <c:pt idx="150">
                        <c:v>4.1459203049026014E-3</c:v>
                      </c:pt>
                      <c:pt idx="151">
                        <c:v>4.0095831835479734E-3</c:v>
                      </c:pt>
                      <c:pt idx="152">
                        <c:v>3.8753066364573137E-3</c:v>
                      </c:pt>
                      <c:pt idx="153">
                        <c:v>3.7431866408936059E-3</c:v>
                      </c:pt>
                      <c:pt idx="154">
                        <c:v>3.6133119580733057E-3</c:v>
                      </c:pt>
                      <c:pt idx="155">
                        <c:v>3.4857641611339913E-3</c:v>
                      </c:pt>
                      <c:pt idx="156">
                        <c:v>3.3606176842019605E-3</c:v>
                      </c:pt>
                      <c:pt idx="157">
                        <c:v>3.2379398916472786E-3</c:v>
                      </c:pt>
                      <c:pt idx="158">
                        <c:v>3.1177911665589142E-3</c:v>
                      </c:pt>
                      <c:pt idx="159">
                        <c:v>3.0002250174246256E-3</c:v>
                      </c:pt>
                      <c:pt idx="160">
                        <c:v>2.8852882019587346E-3</c:v>
                      </c:pt>
                      <c:pt idx="161">
                        <c:v>2.7730208669863748E-3</c:v>
                      </c:pt>
                      <c:pt idx="162">
                        <c:v>2.6634567032646122E-3</c:v>
                      </c:pt>
                      <c:pt idx="163">
                        <c:v>2.5566231140994361E-3</c:v>
                      </c:pt>
                      <c:pt idx="164">
                        <c:v>2.4525413966024318E-3</c:v>
                      </c:pt>
                      <c:pt idx="165">
                        <c:v>2.35122693442216E-3</c:v>
                      </c:pt>
                      <c:pt idx="166">
                        <c:v>2.2526894007824393E-3</c:v>
                      </c:pt>
                      <c:pt idx="167">
                        <c:v>2.1569329706627757E-3</c:v>
                      </c:pt>
                      <c:pt idx="168">
                        <c:v>2.0639565409647778E-3</c:v>
                      </c:pt>
                      <c:pt idx="169">
                        <c:v>1.9737539575223418E-3</c:v>
                      </c:pt>
                      <c:pt idx="170">
                        <c:v>1.8863142478322428E-3</c:v>
                      </c:pt>
                      <c:pt idx="171">
                        <c:v>1.8016218584054383E-3</c:v>
                      </c:pt>
                      <c:pt idx="172">
                        <c:v>1.719656895667286E-3</c:v>
                      </c:pt>
                      <c:pt idx="173">
                        <c:v>1.640395369366904E-3</c:v>
                      </c:pt>
                      <c:pt idx="174">
                        <c:v>1.563809437491489E-3</c:v>
                      </c:pt>
                      <c:pt idx="175">
                        <c:v>1.4898676517203916E-3</c:v>
                      </c:pt>
                      <c:pt idx="176">
                        <c:v>1.41853520249559E-3</c:v>
                      </c:pt>
                      <c:pt idx="177">
                        <c:v>1.3497741628296918E-3</c:v>
                      </c:pt>
                      <c:pt idx="178">
                        <c:v>1.283543730019227E-3</c:v>
                      </c:pt>
                      <c:pt idx="179">
                        <c:v>1.2198004644795592E-3</c:v>
                      </c:pt>
                      <c:pt idx="180">
                        <c:v>1.1584985249677221E-3</c:v>
                      </c:pt>
                      <c:pt idx="181">
                        <c:v>1.0995898995106715E-3</c:v>
                      </c:pt>
                      <c:pt idx="182">
                        <c:v>1.0430246314084575E-3</c:v>
                      </c:pt>
                      <c:pt idx="183">
                        <c:v>9.887510397342471E-4</c:v>
                      </c:pt>
                      <c:pt idx="184">
                        <c:v>9.3671593380583666E-4</c:v>
                      </c:pt>
                      <c:pt idx="185">
                        <c:v>8.8686482115577848E-4</c:v>
                      </c:pt>
                      <c:pt idx="186">
                        <c:v>8.3914210857943166E-4</c:v>
                      </c:pt>
                      <c:pt idx="187">
                        <c:v>7.9349129589167846E-4</c:v>
                      </c:pt>
                      <c:pt idx="188">
                        <c:v>7.4985516207362558E-4</c:v>
                      </c:pt>
                      <c:pt idx="189">
                        <c:v>7.0817594354002304E-4</c:v>
                      </c:pt>
                      <c:pt idx="190">
                        <c:v>6.6839550430620011E-4</c:v>
                      </c:pt>
                      <c:pt idx="191">
                        <c:v>6.3045549787985348E-4</c:v>
                      </c:pt>
                      <c:pt idx="192">
                        <c:v>5.9429752074783963E-4</c:v>
                      </c:pt>
                      <c:pt idx="193">
                        <c:v>5.5986325737106724E-4</c:v>
                      </c:pt>
                      <c:pt idx="194">
                        <c:v>5.2709461664159779E-4</c:v>
                      </c:pt>
                      <c:pt idx="195">
                        <c:v>4.9593385979487792E-4</c:v>
                      </c:pt>
                      <c:pt idx="196">
                        <c:v>4.6632371980674306E-4</c:v>
                      </c:pt>
                      <c:pt idx="197">
                        <c:v>4.3820751233920852E-4</c:v>
                      </c:pt>
                      <c:pt idx="198">
                        <c:v>4.1152923833117716E-4</c:v>
                      </c:pt>
                      <c:pt idx="199">
                        <c:v>3.8623367835987499E-4</c:v>
                      </c:pt>
                      <c:pt idx="200">
                        <c:v>3.6226647892620764E-4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19050" cap="rnd">
                    <a:solidFill>
                      <a:schemeClr val="accent6">
                        <a:lumMod val="50000"/>
                      </a:schemeClr>
                    </a:solidFill>
                    <a:round/>
                  </a:ln>
                  <a:effectLst/>
                </c:spPr>
                <c:marker>
                  <c:symbol val="none"/>
                </c:marker>
                <c:dPt>
                  <c:idx val="14"/>
                  <c:marker>
                    <c:symbol val="none"/>
                  </c:marker>
                  <c:bubble3D val="0"/>
                </c:dPt>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-simple(2)'!$O$23:$O$223</c15:sqref>
                        </c15:formulaRef>
                      </c:ext>
                    </c:extLst>
                    <c:numCache>
                      <c:formatCode>General</c:formatCode>
                      <c:ptCount val="201"/>
                      <c:pt idx="0">
                        <c:v>8.9455319174952866E-7</c:v>
                      </c:pt>
                      <c:pt idx="1">
                        <c:v>1.0347135685949997E-6</c:v>
                      </c:pt>
                      <c:pt idx="2">
                        <c:v>1.1955054749549902E-6</c:v>
                      </c:pt>
                      <c:pt idx="3">
                        <c:v>1.3797501345777087E-6</c:v>
                      </c:pt>
                      <c:pt idx="4">
                        <c:v>1.5906212180401538E-6</c:v>
                      </c:pt>
                      <c:pt idx="5">
                        <c:v>1.8316839851954808E-6</c:v>
                      </c:pt>
                      <c:pt idx="6">
                        <c:v>2.1069380959567524E-6</c:v>
                      </c:pt>
                      <c:pt idx="7">
                        <c:v>2.4208643434084024E-6</c:v>
                      </c:pt>
                      <c:pt idx="8">
                        <c:v>2.778475569138619E-6</c:v>
                      </c:pt>
                      <c:pt idx="9">
                        <c:v>3.1853720250046177E-6</c:v>
                      </c:pt>
                      <c:pt idx="10">
                        <c:v>3.647801447993326E-6</c:v>
                      </c:pt>
                      <c:pt idx="11">
                        <c:v>4.1727241151162394E-6</c:v>
                      </c:pt>
                      <c:pt idx="12">
                        <c:v>4.7678831430548582E-6</c:v>
                      </c:pt>
                      <c:pt idx="13">
                        <c:v>5.4418802922080478E-6</c:v>
                      </c:pt>
                      <c:pt idx="14">
                        <c:v>6.204257526524772E-6</c:v>
                      </c:pt>
                      <c:pt idx="15">
                        <c:v>7.0655845686618348E-6</c:v>
                      </c:pt>
                      <c:pt idx="16">
                        <c:v>8.0375526741997532E-6</c:v>
                      </c:pt>
                      <c:pt idx="17">
                        <c:v>9.1330748284886783E-6</c:v>
                      </c:pt>
                      <c:pt idx="18">
                        <c:v>1.0366392544781501E-5</c:v>
                      </c:pt>
                      <c:pt idx="19">
                        <c:v>1.175318941224814E-5</c:v>
                      </c:pt>
                      <c:pt idx="20">
                        <c:v>1.3310711506861754E-5</c:v>
                      </c:pt>
                      <c:pt idx="21">
                        <c:v>1.5057894736625235E-5</c:v>
                      </c:pt>
                      <c:pt idx="22">
                        <c:v>1.7015499144806141E-5</c:v>
                      </c:pt>
                      <c:pt idx="23">
                        <c:v>1.9206250140434108E-5</c:v>
                      </c:pt>
                      <c:pt idx="24">
                        <c:v>2.1654986563985419E-5</c:v>
                      </c:pt>
                      <c:pt idx="25">
                        <c:v>2.4388815427676968E-5</c:v>
                      </c:pt>
                      <c:pt idx="26">
                        <c:v>2.7437273093906123E-5</c:v>
                      </c:pt>
                      <c:pt idx="27">
                        <c:v>3.08324925719547E-5</c:v>
                      </c:pt>
                      <c:pt idx="28">
                        <c:v>3.460937652204698E-5</c:v>
                      </c:pt>
                      <c:pt idx="29">
                        <c:v>3.8805775457212717E-5</c:v>
                      </c:pt>
                      <c:pt idx="30">
                        <c:v>4.3462670527245779E-5</c:v>
                      </c:pt>
                      <c:pt idx="31">
                        <c:v>4.8624360155558115E-5</c:v>
                      </c:pt>
                      <c:pt idx="32">
                        <c:v>5.4338649679208259E-5</c:v>
                      </c:pt>
                      <c:pt idx="33">
                        <c:v>6.0657043015247226E-5</c:v>
                      </c:pt>
                      <c:pt idx="34">
                        <c:v>6.7634935243325489E-5</c:v>
                      </c:pt>
                      <c:pt idx="35">
                        <c:v>7.5331804855925045E-5</c:v>
                      </c:pt>
                      <c:pt idx="36">
                        <c:v>8.3811404284443028E-5</c:v>
                      </c:pt>
                      <c:pt idx="37">
                        <c:v>9.3141947162648072E-5</c:v>
                      </c:pt>
                      <c:pt idx="38">
                        <c:v>1.0339629063988195E-4</c:v>
                      </c:pt>
                      <c:pt idx="39">
                        <c:v>1.1465211090608321E-4</c:v>
                      </c:pt>
                      <c:pt idx="40">
                        <c:v>1.2699206994072677E-4</c:v>
                      </c:pt>
                      <c:pt idx="41">
                        <c:v>1.4050397134970886E-4</c:v>
                      </c:pt>
                      <c:pt idx="42">
                        <c:v>1.5528090300983245E-4</c:v>
                      </c:pt>
                      <c:pt idx="43">
                        <c:v>1.71421364101798E-4</c:v>
                      </c:pt>
                      <c:pt idx="44">
                        <c:v>1.890293739815294E-4</c:v>
                      </c:pt>
                      <c:pt idx="45">
                        <c:v>2.082145602184668E-4</c:v>
                      </c:pt>
                      <c:pt idx="46">
                        <c:v>2.2909222302046572E-4</c:v>
                      </c:pt>
                      <c:pt idx="47">
                        <c:v>2.5178337317056243E-4</c:v>
                      </c:pt>
                      <c:pt idx="48">
                        <c:v>2.7641474052358944E-4</c:v>
                      </c:pt>
                      <c:pt idx="49">
                        <c:v>3.031187500530351E-4</c:v>
                      </c:pt>
                      <c:pt idx="50">
                        <c:v>3.3203346240319741E-4</c:v>
                      </c:pt>
                      <c:pt idx="51">
                        <c:v>3.633024758911799E-4</c:v>
                      </c:pt>
                      <c:pt idx="52">
                        <c:v>3.9707478692017266E-4</c:v>
                      </c:pt>
                      <c:pt idx="53">
                        <c:v>4.3350460581224849E-4</c:v>
                      </c:pt>
                      <c:pt idx="54">
                        <c:v>4.7275112514791052E-4</c:v>
                      </c:pt>
                      <c:pt idx="55">
                        <c:v>5.149782378131725E-4</c:v>
                      </c:pt>
                      <c:pt idx="56">
                        <c:v>5.6035420210497923E-4</c:v>
                      </c:pt>
                      <c:pt idx="57">
                        <c:v>6.0905125143413978E-4</c:v>
                      </c:pt>
                      <c:pt idx="58">
                        <c:v>6.6124514639317805E-4</c:v>
                      </c:pt>
                      <c:pt idx="59">
                        <c:v>7.1711466722578876E-4</c:v>
                      </c:pt>
                      <c:pt idx="60">
                        <c:v>7.7684104504572877E-4</c:v>
                      </c:pt>
                      <c:pt idx="61">
                        <c:v>8.4060733050648052E-4</c:v>
                      </c:pt>
                      <c:pt idx="62">
                        <c:v>9.0859769901877226E-4</c:v>
                      </c:pt>
                      <c:pt idx="63">
                        <c:v>9.8099669205055167E-4</c:v>
                      </c:pt>
                      <c:pt idx="64">
                        <c:v>1.0579883945222484E-3</c:v>
                      </c:pt>
                      <c:pt idx="65">
                        <c:v>1.1397555488275029E-3</c:v>
                      </c:pt>
                      <c:pt idx="66">
                        <c:v>1.2264786065637812E-3</c:v>
                      </c:pt>
                      <c:pt idx="67">
                        <c:v>1.3183347196456755E-3</c:v>
                      </c:pt>
                      <c:pt idx="68">
                        <c:v>1.4154966730928328E-3</c:v>
                      </c:pt>
                      <c:pt idx="69">
                        <c:v>1.5181317624301889E-3</c:v>
                      </c:pt>
                      <c:pt idx="70">
                        <c:v>1.6264006193060945E-3</c:v>
                      </c:pt>
                      <c:pt idx="71">
                        <c:v>1.7404559896185383E-3</c:v>
                      </c:pt>
                      <c:pt idx="72">
                        <c:v>1.8604414691352801E-3</c:v>
                      </c:pt>
                      <c:pt idx="73">
                        <c:v>1.9864902022938722E-3</c:v>
                      </c:pt>
                      <c:pt idx="74">
                        <c:v>2.1187235505654152E-3</c:v>
                      </c:pt>
                      <c:pt idx="75">
                        <c:v>2.2572497374539337E-3</c:v>
                      </c:pt>
                      <c:pt idx="76">
                        <c:v>2.4021624778739373E-3</c:v>
                      </c:pt>
                      <c:pt idx="77">
                        <c:v>2.553539600293679E-3</c:v>
                      </c:pt>
                      <c:pt idx="78">
                        <c:v>2.7114416706426588E-3</c:v>
                      </c:pt>
                      <c:pt idx="79">
                        <c:v>2.8759106275503886E-3</c:v>
                      </c:pt>
                      <c:pt idx="80">
                        <c:v>3.0469684390008133E-3</c:v>
                      </c:pt>
                      <c:pt idx="81">
                        <c:v>3.2246157909443752E-3</c:v>
                      </c:pt>
                      <c:pt idx="82">
                        <c:v>3.4088308187992735E-3</c:v>
                      </c:pt>
                      <c:pt idx="83">
                        <c:v>3.5995678930865927E-3</c:v>
                      </c:pt>
                      <c:pt idx="84">
                        <c:v>3.7967564706730675E-3</c:v>
                      </c:pt>
                      <c:pt idx="85">
                        <c:v>4.0003000232328601E-3</c:v>
                      </c:pt>
                      <c:pt idx="86">
                        <c:v>4.2100750545792905E-3</c:v>
                      </c:pt>
                      <c:pt idx="87">
                        <c:v>4.4259302184529213E-3</c:v>
                      </c:pt>
                      <c:pt idx="88">
                        <c:v>4.6476855481786842E-3</c:v>
                      </c:pt>
                      <c:pt idx="89">
                        <c:v>4.8751318093178632E-3</c:v>
                      </c:pt>
                      <c:pt idx="90">
                        <c:v>5.1080299860373855E-3</c:v>
                      </c:pt>
                      <c:pt idx="91">
                        <c:v>5.3461109113973268E-3</c:v>
                      </c:pt>
                      <c:pt idx="92">
                        <c:v>5.5890750511171927E-3</c:v>
                      </c:pt>
                      <c:pt idx="93">
                        <c:v>5.8365924496227919E-3</c:v>
                      </c:pt>
                      <c:pt idx="94">
                        <c:v>6.0883028463007373E-3</c:v>
                      </c:pt>
                      <c:pt idx="95">
                        <c:v>6.3438159689000418E-3</c:v>
                      </c:pt>
                      <c:pt idx="96">
                        <c:v>6.6027120099248857E-3</c:v>
                      </c:pt>
                      <c:pt idx="97">
                        <c:v>6.8645422906658338E-3</c:v>
                      </c:pt>
                      <c:pt idx="98">
                        <c:v>7.1288301162261017E-3</c:v>
                      </c:pt>
                      <c:pt idx="99">
                        <c:v>7.3950718235245407E-3</c:v>
                      </c:pt>
                      <c:pt idx="100">
                        <c:v>7.6627380228077762E-3</c:v>
                      </c:pt>
                      <c:pt idx="101">
                        <c:v>7.9312750316926049E-3</c:v>
                      </c:pt>
                      <c:pt idx="102">
                        <c:v>8.2001064991992032E-3</c:v>
                      </c:pt>
                      <c:pt idx="103">
                        <c:v>8.468635215639642E-3</c:v>
                      </c:pt>
                      <c:pt idx="104">
                        <c:v>8.736245102610056E-3</c:v>
                      </c:pt>
                      <c:pt idx="105">
                        <c:v>9.0023033757137393E-3</c:v>
                      </c:pt>
                      <c:pt idx="106">
                        <c:v>9.2661628710332244E-3</c:v>
                      </c:pt>
                      <c:pt idx="107">
                        <c:v>9.5271645247883788E-3</c:v>
                      </c:pt>
                      <c:pt idx="108">
                        <c:v>9.7846399940818892E-3</c:v>
                      </c:pt>
                      <c:pt idx="109">
                        <c:v>1.0037914405160156E-2</c:v>
                      </c:pt>
                      <c:pt idx="110">
                        <c:v>1.0286309214223159E-2</c:v>
                      </c:pt>
                      <c:pt idx="111">
                        <c:v>1.0529145164518109E-2</c:v>
                      </c:pt>
                      <c:pt idx="112">
                        <c:v>1.0765745322263817E-2</c:v>
                      </c:pt>
                      <c:pt idx="113">
                        <c:v>1.0995438172891366E-2</c:v>
                      </c:pt>
                      <c:pt idx="114">
                        <c:v>1.1217560758165114E-2</c:v>
                      </c:pt>
                      <c:pt idx="115">
                        <c:v>1.1431461833979471E-2</c:v>
                      </c:pt>
                      <c:pt idx="116">
                        <c:v>1.1636505028022244E-2</c:v>
                      </c:pt>
                      <c:pt idx="117">
                        <c:v>1.1832071976064574E-2</c:v>
                      </c:pt>
                      <c:pt idx="118">
                        <c:v>1.2017565415388272E-2</c:v>
                      </c:pt>
                      <c:pt idx="119">
                        <c:v>1.2192412213800088E-2</c:v>
                      </c:pt>
                      <c:pt idx="120">
                        <c:v>1.2356066312812853E-2</c:v>
                      </c:pt>
                      <c:pt idx="121">
                        <c:v>1.2508011563897935E-2</c:v>
                      </c:pt>
                      <c:pt idx="122">
                        <c:v>1.2647764437231515E-2</c:v>
                      </c:pt>
                      <c:pt idx="123">
                        <c:v>1.2774876583066893E-2</c:v>
                      </c:pt>
                      <c:pt idx="124">
                        <c:v>1.2888937226761646E-2</c:v>
                      </c:pt>
                      <c:pt idx="125">
                        <c:v>1.2989575379565623E-2</c:v>
                      </c:pt>
                      <c:pt idx="126">
                        <c:v>1.3076461848524424E-2</c:v>
                      </c:pt>
                      <c:pt idx="127">
                        <c:v>1.3149311030262968E-2</c:v>
                      </c:pt>
                      <c:pt idx="128">
                        <c:v>1.3207882474971842E-2</c:v>
                      </c:pt>
                      <c:pt idx="129">
                        <c:v>1.32519822086114E-2</c:v>
                      </c:pt>
                      <c:pt idx="130">
                        <c:v>1.3281463803158802E-2</c:v>
                      </c:pt>
                      <c:pt idx="131">
                        <c:v>1.3296229186634057E-2</c:v>
                      </c:pt>
                      <c:pt idx="132">
                        <c:v>1.3296229186634057E-2</c:v>
                      </c:pt>
                      <c:pt idx="133">
                        <c:v>1.32814638031588E-2</c:v>
                      </c:pt>
                      <c:pt idx="134">
                        <c:v>1.3251982208611398E-2</c:v>
                      </c:pt>
                      <c:pt idx="135">
                        <c:v>1.3207882474971837E-2</c:v>
                      </c:pt>
                      <c:pt idx="136">
                        <c:v>1.3149311030262961E-2</c:v>
                      </c:pt>
                      <c:pt idx="137">
                        <c:v>1.3076461848524417E-2</c:v>
                      </c:pt>
                      <c:pt idx="138">
                        <c:v>1.2989575379565615E-2</c:v>
                      </c:pt>
                      <c:pt idx="139">
                        <c:v>1.2888937226761637E-2</c:v>
                      </c:pt>
                      <c:pt idx="140">
                        <c:v>1.277487658306688E-2</c:v>
                      </c:pt>
                      <c:pt idx="141">
                        <c:v>1.2647764437231507E-2</c:v>
                      </c:pt>
                      <c:pt idx="142">
                        <c:v>1.2508011563897923E-2</c:v>
                      </c:pt>
                      <c:pt idx="143">
                        <c:v>1.2356066312812839E-2</c:v>
                      </c:pt>
                      <c:pt idx="144">
                        <c:v>1.2192412213800073E-2</c:v>
                      </c:pt>
                      <c:pt idx="145">
                        <c:v>1.2017565415388254E-2</c:v>
                      </c:pt>
                      <c:pt idx="146">
                        <c:v>1.1832071976064555E-2</c:v>
                      </c:pt>
                      <c:pt idx="147">
                        <c:v>1.1636505028022229E-2</c:v>
                      </c:pt>
                      <c:pt idx="148">
                        <c:v>1.1431461833979454E-2</c:v>
                      </c:pt>
                      <c:pt idx="149">
                        <c:v>1.1217560758165095E-2</c:v>
                      </c:pt>
                      <c:pt idx="150">
                        <c:v>1.0995438172891345E-2</c:v>
                      </c:pt>
                      <c:pt idx="151">
                        <c:v>1.0765745322263797E-2</c:v>
                      </c:pt>
                      <c:pt idx="152">
                        <c:v>1.052914516451809E-2</c:v>
                      </c:pt>
                      <c:pt idx="153">
                        <c:v>1.028630921422314E-2</c:v>
                      </c:pt>
                      <c:pt idx="154">
                        <c:v>1.0037914405160133E-2</c:v>
                      </c:pt>
                      <c:pt idx="155">
                        <c:v>9.7846399940818667E-3</c:v>
                      </c:pt>
                      <c:pt idx="156">
                        <c:v>9.5271645247883528E-3</c:v>
                      </c:pt>
                      <c:pt idx="157">
                        <c:v>9.2661628710332018E-3</c:v>
                      </c:pt>
                      <c:pt idx="158">
                        <c:v>9.0023033757137133E-3</c:v>
                      </c:pt>
                      <c:pt idx="159">
                        <c:v>8.73624510261003E-3</c:v>
                      </c:pt>
                      <c:pt idx="160">
                        <c:v>8.4686352156396177E-3</c:v>
                      </c:pt>
                      <c:pt idx="161">
                        <c:v>8.2001064991991772E-3</c:v>
                      </c:pt>
                      <c:pt idx="162">
                        <c:v>7.9312750316925824E-3</c:v>
                      </c:pt>
                      <c:pt idx="163">
                        <c:v>7.6627380228077493E-3</c:v>
                      </c:pt>
                      <c:pt idx="164">
                        <c:v>7.3950718235245138E-3</c:v>
                      </c:pt>
                      <c:pt idx="165">
                        <c:v>7.1288301162260748E-3</c:v>
                      </c:pt>
                      <c:pt idx="166">
                        <c:v>6.8645422906658069E-3</c:v>
                      </c:pt>
                      <c:pt idx="167">
                        <c:v>6.6027120099248606E-3</c:v>
                      </c:pt>
                      <c:pt idx="168">
                        <c:v>6.343815968900015E-3</c:v>
                      </c:pt>
                      <c:pt idx="169">
                        <c:v>6.0883028463007121E-3</c:v>
                      </c:pt>
                      <c:pt idx="170">
                        <c:v>5.8365924496227651E-3</c:v>
                      </c:pt>
                      <c:pt idx="171">
                        <c:v>5.5890750511171676E-3</c:v>
                      </c:pt>
                      <c:pt idx="172">
                        <c:v>5.3461109113973017E-3</c:v>
                      </c:pt>
                      <c:pt idx="173">
                        <c:v>5.1080299860373612E-3</c:v>
                      </c:pt>
                      <c:pt idx="174">
                        <c:v>4.8751318093178389E-3</c:v>
                      </c:pt>
                      <c:pt idx="175">
                        <c:v>4.6476855481786582E-3</c:v>
                      </c:pt>
                      <c:pt idx="176">
                        <c:v>4.4259302184528953E-3</c:v>
                      </c:pt>
                      <c:pt idx="177">
                        <c:v>4.2100750545792679E-3</c:v>
                      </c:pt>
                      <c:pt idx="178">
                        <c:v>4.0003000232328376E-3</c:v>
                      </c:pt>
                      <c:pt idx="179">
                        <c:v>3.7967564706730449E-3</c:v>
                      </c:pt>
                      <c:pt idx="180">
                        <c:v>3.5995678930865714E-3</c:v>
                      </c:pt>
                      <c:pt idx="181">
                        <c:v>3.4088308187992518E-3</c:v>
                      </c:pt>
                      <c:pt idx="182">
                        <c:v>3.2246157909443548E-3</c:v>
                      </c:pt>
                      <c:pt idx="183">
                        <c:v>3.0469684390007942E-3</c:v>
                      </c:pt>
                      <c:pt idx="184">
                        <c:v>2.8759106275503712E-3</c:v>
                      </c:pt>
                      <c:pt idx="185">
                        <c:v>2.7114416706426401E-3</c:v>
                      </c:pt>
                      <c:pt idx="186">
                        <c:v>2.5535396002936612E-3</c:v>
                      </c:pt>
                      <c:pt idx="187">
                        <c:v>2.4021624778739216E-3</c:v>
                      </c:pt>
                      <c:pt idx="188">
                        <c:v>2.2572497374539176E-3</c:v>
                      </c:pt>
                      <c:pt idx="189">
                        <c:v>2.1187235505654E-3</c:v>
                      </c:pt>
                      <c:pt idx="190">
                        <c:v>1.9864902022938584E-3</c:v>
                      </c:pt>
                      <c:pt idx="191">
                        <c:v>1.8604414691352658E-3</c:v>
                      </c:pt>
                      <c:pt idx="192">
                        <c:v>1.7404559896185257E-3</c:v>
                      </c:pt>
                      <c:pt idx="193">
                        <c:v>1.6264006193060824E-3</c:v>
                      </c:pt>
                      <c:pt idx="194">
                        <c:v>1.5181317624301765E-3</c:v>
                      </c:pt>
                      <c:pt idx="195">
                        <c:v>1.415496673092822E-3</c:v>
                      </c:pt>
                      <c:pt idx="196">
                        <c:v>1.3183347196456655E-3</c:v>
                      </c:pt>
                      <c:pt idx="197">
                        <c:v>1.2264786065637708E-3</c:v>
                      </c:pt>
                      <c:pt idx="198">
                        <c:v>1.1397555488274942E-3</c:v>
                      </c:pt>
                      <c:pt idx="199">
                        <c:v>1.0579883945222397E-3</c:v>
                      </c:pt>
                      <c:pt idx="200">
                        <c:v>9.80996692050543E-4</c:v>
                      </c:pt>
                    </c:numCache>
                  </c:numRef>
                </c:yVal>
                <c:smooth val="0"/>
              </c15:ser>
            </c15:filteredScatterSeries>
            <c15:filteredScatterSeries>
              <c15:ser>
                <c:idx val="0"/>
                <c:order val="4"/>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-simple(2)'!$AA$23:$AA$223</c15:sqref>
                        </c15:formulaRef>
                      </c:ext>
                    </c:extLst>
                    <c:numCache>
                      <c:formatCode>General</c:formatCode>
                      <c:ptCount val="201"/>
                      <c:pt idx="0">
                        <c:v>1.5560877895744808E-7</c:v>
                      </c:pt>
                      <c:pt idx="1">
                        <c:v>1.9806495455160552E-7</c:v>
                      </c:pt>
                      <c:pt idx="2">
                        <c:v>2.5147536442962452E-7</c:v>
                      </c:pt>
                      <c:pt idx="3">
                        <c:v>3.1849125894335727E-7</c:v>
                      </c:pt>
                      <c:pt idx="4">
                        <c:v>4.0235912282461755E-7</c:v>
                      </c:pt>
                      <c:pt idx="5">
                        <c:v>5.0704260327434247E-7</c:v>
                      </c:pt>
                      <c:pt idx="6">
                        <c:v>6.3736661909167783E-7</c:v>
                      </c:pt>
                      <c:pt idx="7">
                        <c:v>7.9918705534527938E-7</c:v>
                      </c:pt>
                      <c:pt idx="8">
                        <c:v>9.9958983534614828E-7</c:v>
                      </c:pt>
                      <c:pt idx="9">
                        <c:v>1.2471235645026921E-6</c:v>
                      </c:pt>
                      <c:pt idx="10">
                        <c:v>1.5520703528925243E-6</c:v>
                      </c:pt>
                      <c:pt idx="11">
                        <c:v>1.9267598371043699E-6</c:v>
                      </c:pt>
                      <c:pt idx="12">
                        <c:v>2.3859318270602641E-6</c:v>
                      </c:pt>
                      <c:pt idx="13">
                        <c:v>2.9471533878270238E-6</c:v>
                      </c:pt>
                      <c:pt idx="14">
                        <c:v>3.6312965151126554E-6</c:v>
                      </c:pt>
                      <c:pt idx="15">
                        <c:v>4.4630828588566857E-6</c:v>
                      </c:pt>
                      <c:pt idx="16">
                        <c:v>5.4717021719900655E-6</c:v>
                      </c:pt>
                      <c:pt idx="17">
                        <c:v>6.691511288244328E-6</c:v>
                      </c:pt>
                      <c:pt idx="18">
                        <c:v>8.1628204383121713E-6</c:v>
                      </c:pt>
                      <c:pt idx="19">
                        <c:v>9.932773569638724E-6</c:v>
                      </c:pt>
                      <c:pt idx="20">
                        <c:v>1.205632901129977E-5</c:v>
                      </c:pt>
                      <c:pt idx="21">
                        <c:v>1.4597346289573144E-5</c:v>
                      </c:pt>
                      <c:pt idx="22">
                        <c:v>1.7629784118372412E-5</c:v>
                      </c:pt>
                      <c:pt idx="23">
                        <c:v>2.1239013527537781E-5</c:v>
                      </c:pt>
                      <c:pt idx="24">
                        <c:v>2.5523248717209486E-5</c:v>
                      </c:pt>
                      <c:pt idx="25">
                        <c:v>3.0595096505688892E-5</c:v>
                      </c:pt>
                      <c:pt idx="26">
                        <c:v>3.6583223141515843E-5</c:v>
                      </c:pt>
                      <c:pt idx="27">
                        <c:v>4.3634134752288391E-5</c:v>
                      </c:pt>
                      <c:pt idx="28">
                        <c:v>5.1914064783071016E-5</c:v>
                      </c:pt>
                      <c:pt idx="29">
                        <c:v>6.1610958423651547E-5</c:v>
                      </c:pt>
                      <c:pt idx="30">
                        <c:v>7.2936540233337944E-5</c:v>
                      </c:pt>
                      <c:pt idx="31">
                        <c:v>8.6128446952684837E-5</c:v>
                      </c:pt>
                      <c:pt idx="32">
                        <c:v>1.0145240286498931E-4</c:v>
                      </c:pt>
                      <c:pt idx="33">
                        <c:v>1.1920441007324327E-4</c:v>
                      </c:pt>
                      <c:pt idx="34">
                        <c:v>1.3971292074397345E-4</c:v>
                      </c:pt>
                      <c:pt idx="35">
                        <c:v>1.6334095280999756E-4</c:v>
                      </c:pt>
                      <c:pt idx="36">
                        <c:v>1.9048810491109202E-4</c:v>
                      </c:pt>
                      <c:pt idx="37">
                        <c:v>2.2159242059690236E-4</c:v>
                      </c:pt>
                      <c:pt idx="38">
                        <c:v>2.5713204615269926E-4</c:v>
                      </c:pt>
                      <c:pt idx="39">
                        <c:v>2.976266209887956E-4</c:v>
                      </c:pt>
                      <c:pt idx="40">
                        <c:v>3.4363833453070154E-4</c:v>
                      </c:pt>
                      <c:pt idx="41">
                        <c:v>3.9577257914900189E-4</c:v>
                      </c:pt>
                      <c:pt idx="42">
                        <c:v>4.5467812507955649E-4</c:v>
                      </c:pt>
                      <c:pt idx="43">
                        <c:v>5.2104674072113455E-4</c:v>
                      </c:pt>
                      <c:pt idx="44">
                        <c:v>5.9561218038026403E-4</c:v>
                      </c:pt>
                      <c:pt idx="45">
                        <c:v>6.7914846168428702E-4</c:v>
                      </c:pt>
                      <c:pt idx="46">
                        <c:v>7.7246735671976483E-4</c:v>
                      </c:pt>
                      <c:pt idx="47">
                        <c:v>8.7641502467843471E-4</c:v>
                      </c:pt>
                      <c:pt idx="48">
                        <c:v>9.9186771958977428E-4</c:v>
                      </c:pt>
                      <c:pt idx="49">
                        <c:v>1.1197265147421546E-3</c:v>
                      </c:pt>
                      <c:pt idx="50">
                        <c:v>1.2609109957597295E-3</c:v>
                      </c:pt>
                      <c:pt idx="51">
                        <c:v>1.4163518870800706E-3</c:v>
                      </c:pt>
                      <c:pt idx="52">
                        <c:v>1.5869825917833836E-3</c:v>
                      </c:pt>
                      <c:pt idx="53">
                        <c:v>1.7737296423115871E-3</c:v>
                      </c:pt>
                      <c:pt idx="54">
                        <c:v>1.9775020794685263E-3</c:v>
                      </c:pt>
                      <c:pt idx="55">
                        <c:v>2.199179799021378E-3</c:v>
                      </c:pt>
                      <c:pt idx="56">
                        <c:v>2.4396009289591562E-3</c:v>
                      </c:pt>
                      <c:pt idx="57">
                        <c:v>2.6995483256594243E-3</c:v>
                      </c:pt>
                      <c:pt idx="58">
                        <c:v>2.9797353034408253E-3</c:v>
                      </c:pt>
                      <c:pt idx="59">
                        <c:v>3.280790738733854E-3</c:v>
                      </c:pt>
                      <c:pt idx="60">
                        <c:v>3.6032437168109252E-3</c:v>
                      </c:pt>
                      <c:pt idx="61">
                        <c:v>3.9475079150447364E-3</c:v>
                      </c:pt>
                      <c:pt idx="62">
                        <c:v>4.3138659413256069E-3</c:v>
                      </c:pt>
                      <c:pt idx="63">
                        <c:v>4.7024538688443789E-3</c:v>
                      </c:pt>
                      <c:pt idx="64">
                        <c:v>5.1132462281989347E-3</c:v>
                      </c:pt>
                      <c:pt idx="65">
                        <c:v>5.5460417339728155E-3</c:v>
                      </c:pt>
                      <c:pt idx="66">
                        <c:v>6.0004500348493188E-3</c:v>
                      </c:pt>
                      <c:pt idx="67">
                        <c:v>6.4758797832946274E-3</c:v>
                      </c:pt>
                      <c:pt idx="68">
                        <c:v>6.9715283222680571E-3</c:v>
                      </c:pt>
                      <c:pt idx="69">
                        <c:v>7.4863732817872872E-3</c:v>
                      </c:pt>
                      <c:pt idx="70">
                        <c:v>8.0191663670960266E-3</c:v>
                      </c:pt>
                      <c:pt idx="71">
                        <c:v>8.5684296023904177E-3</c:v>
                      </c:pt>
                      <c:pt idx="72">
                        <c:v>9.1324542694511488E-3</c:v>
                      </c:pt>
                      <c:pt idx="73">
                        <c:v>9.7093027491607017E-3</c:v>
                      </c:pt>
                      <c:pt idx="74">
                        <c:v>1.0296813435998795E-2</c:v>
                      </c:pt>
                      <c:pt idx="75">
                        <c:v>1.0892608851627584E-2</c:v>
                      </c:pt>
                      <c:pt idx="76">
                        <c:v>1.149410703421171E-2</c:v>
                      </c:pt>
                      <c:pt idx="77">
                        <c:v>1.2098536225957229E-2</c:v>
                      </c:pt>
                      <c:pt idx="78">
                        <c:v>1.2702952823459509E-2</c:v>
                      </c:pt>
                      <c:pt idx="79">
                        <c:v>1.3304262494937802E-2</c:v>
                      </c:pt>
                      <c:pt idx="80">
                        <c:v>1.3899244306549881E-2</c:v>
                      </c:pt>
                      <c:pt idx="81">
                        <c:v>1.4484577638074196E-2</c:v>
                      </c:pt>
                      <c:pt idx="82">
                        <c:v>1.5056871607740279E-2</c:v>
                      </c:pt>
                      <c:pt idx="83">
                        <c:v>1.561269666833812E-2</c:v>
                      </c:pt>
                      <c:pt idx="84">
                        <c:v>1.6148617983395768E-2</c:v>
                      </c:pt>
                      <c:pt idx="85">
                        <c:v>1.6661230144590037E-2</c:v>
                      </c:pt>
                      <c:pt idx="86">
                        <c:v>1.7147192750969244E-2</c:v>
                      </c:pt>
                      <c:pt idx="87">
                        <c:v>1.7603266338215018E-2</c:v>
                      </c:pt>
                      <c:pt idx="88">
                        <c:v>1.8026348123082438E-2</c:v>
                      </c:pt>
                      <c:pt idx="89">
                        <c:v>1.8413507015166204E-2</c:v>
                      </c:pt>
                      <c:pt idx="90">
                        <c:v>1.8762017345846926E-2</c:v>
                      </c:pt>
                      <c:pt idx="91">
                        <c:v>1.9069390773026235E-2</c:v>
                      </c:pt>
                      <c:pt idx="92">
                        <c:v>1.9333405840142488E-2</c:v>
                      </c:pt>
                      <c:pt idx="93">
                        <c:v>1.9552134698772813E-2</c:v>
                      </c:pt>
                      <c:pt idx="94">
                        <c:v>1.9723966545394458E-2</c:v>
                      </c:pt>
                      <c:pt idx="95">
                        <c:v>1.9847627373850599E-2</c:v>
                      </c:pt>
                      <c:pt idx="96">
                        <c:v>1.9922195704738205E-2</c:v>
                      </c:pt>
                      <c:pt idx="97">
                        <c:v>1.9947114020071634E-2</c:v>
                      </c:pt>
                      <c:pt idx="98">
                        <c:v>1.9922195704738195E-2</c:v>
                      </c:pt>
                      <c:pt idx="99">
                        <c:v>1.9847627373850575E-2</c:v>
                      </c:pt>
                      <c:pt idx="100">
                        <c:v>1.972396654539443E-2</c:v>
                      </c:pt>
                      <c:pt idx="101">
                        <c:v>1.9552134698772775E-2</c:v>
                      </c:pt>
                      <c:pt idx="102">
                        <c:v>1.9333405840142436E-2</c:v>
                      </c:pt>
                      <c:pt idx="103">
                        <c:v>1.9069390773026176E-2</c:v>
                      </c:pt>
                      <c:pt idx="104">
                        <c:v>1.8762017345846864E-2</c:v>
                      </c:pt>
                      <c:pt idx="105">
                        <c:v>1.8413507015166128E-2</c:v>
                      </c:pt>
                      <c:pt idx="106">
                        <c:v>1.8026348123082358E-2</c:v>
                      </c:pt>
                      <c:pt idx="107">
                        <c:v>1.7603266338214931E-2</c:v>
                      </c:pt>
                      <c:pt idx="108">
                        <c:v>1.7147192750969147E-2</c:v>
                      </c:pt>
                      <c:pt idx="109">
                        <c:v>1.6661230144589929E-2</c:v>
                      </c:pt>
                      <c:pt idx="110">
                        <c:v>1.6148617983395661E-2</c:v>
                      </c:pt>
                      <c:pt idx="111">
                        <c:v>1.5612696668338007E-2</c:v>
                      </c:pt>
                      <c:pt idx="112">
                        <c:v>1.5056871607740165E-2</c:v>
                      </c:pt>
                      <c:pt idx="113">
                        <c:v>1.4484577638074082E-2</c:v>
                      </c:pt>
                      <c:pt idx="114">
                        <c:v>1.3899244306549763E-2</c:v>
                      </c:pt>
                      <c:pt idx="115">
                        <c:v>1.330426249493768E-2</c:v>
                      </c:pt>
                      <c:pt idx="116">
                        <c:v>1.2702952823459391E-2</c:v>
                      </c:pt>
                      <c:pt idx="117">
                        <c:v>1.2098536225957107E-2</c:v>
                      </c:pt>
                      <c:pt idx="118">
                        <c:v>1.149410703421159E-2</c:v>
                      </c:pt>
                      <c:pt idx="119">
                        <c:v>1.0892608851627466E-2</c:v>
                      </c:pt>
                      <c:pt idx="120">
                        <c:v>1.0296813435998675E-2</c:v>
                      </c:pt>
                      <c:pt idx="121">
                        <c:v>9.7093027491605872E-3</c:v>
                      </c:pt>
                      <c:pt idx="122">
                        <c:v>9.1324542694510361E-3</c:v>
                      </c:pt>
                      <c:pt idx="123">
                        <c:v>8.5684296023903102E-3</c:v>
                      </c:pt>
                      <c:pt idx="124">
                        <c:v>8.0191663670959243E-3</c:v>
                      </c:pt>
                      <c:pt idx="125">
                        <c:v>7.4863732817871884E-3</c:v>
                      </c:pt>
                      <c:pt idx="126">
                        <c:v>6.97152832226796E-3</c:v>
                      </c:pt>
                      <c:pt idx="127">
                        <c:v>6.4758797832945346E-3</c:v>
                      </c:pt>
                      <c:pt idx="128">
                        <c:v>6.0004500348492295E-3</c:v>
                      </c:pt>
                      <c:pt idx="129">
                        <c:v>5.5460417339727288E-3</c:v>
                      </c:pt>
                      <c:pt idx="130">
                        <c:v>5.1132462281988549E-3</c:v>
                      </c:pt>
                      <c:pt idx="131">
                        <c:v>4.7024538688443017E-3</c:v>
                      </c:pt>
                      <c:pt idx="132">
                        <c:v>4.3138659413255341E-3</c:v>
                      </c:pt>
                      <c:pt idx="133">
                        <c:v>3.9475079150446688E-3</c:v>
                      </c:pt>
                      <c:pt idx="134">
                        <c:v>3.6032437168108623E-3</c:v>
                      </c:pt>
                      <c:pt idx="135">
                        <c:v>3.2807907387337942E-3</c:v>
                      </c:pt>
                      <c:pt idx="136">
                        <c:v>2.9797353034407698E-3</c:v>
                      </c:pt>
                      <c:pt idx="137">
                        <c:v>2.699548325659371E-3</c:v>
                      </c:pt>
                      <c:pt idx="138">
                        <c:v>2.4396009289591077E-3</c:v>
                      </c:pt>
                      <c:pt idx="139">
                        <c:v>2.1991797990213321E-3</c:v>
                      </c:pt>
                      <c:pt idx="140">
                        <c:v>1.9775020794684846E-3</c:v>
                      </c:pt>
                      <c:pt idx="141">
                        <c:v>1.7737296423115481E-3</c:v>
                      </c:pt>
                      <c:pt idx="142">
                        <c:v>1.5869825917833483E-3</c:v>
                      </c:pt>
                      <c:pt idx="143">
                        <c:v>1.4163518870800391E-3</c:v>
                      </c:pt>
                      <c:pt idx="144">
                        <c:v>1.2609109957597011E-3</c:v>
                      </c:pt>
                      <c:pt idx="145">
                        <c:v>1.1197265147421286E-3</c:v>
                      </c:pt>
                      <c:pt idx="146">
                        <c:v>9.9186771958975064E-4</c:v>
                      </c:pt>
                      <c:pt idx="147">
                        <c:v>8.7641502467841227E-4</c:v>
                      </c:pt>
                      <c:pt idx="148">
                        <c:v>7.7246735671974553E-4</c:v>
                      </c:pt>
                      <c:pt idx="149">
                        <c:v>6.7914846168426891E-4</c:v>
                      </c:pt>
                      <c:pt idx="150">
                        <c:v>5.9561218038024918E-4</c:v>
                      </c:pt>
                      <c:pt idx="151">
                        <c:v>5.2104674072112143E-4</c:v>
                      </c:pt>
                      <c:pt idx="152">
                        <c:v>4.54678125079545E-4</c:v>
                      </c:pt>
                      <c:pt idx="153">
                        <c:v>3.9577257914899153E-4</c:v>
                      </c:pt>
                      <c:pt idx="154">
                        <c:v>3.4363833453069243E-4</c:v>
                      </c:pt>
                      <c:pt idx="155">
                        <c:v>2.9762662098878741E-4</c:v>
                      </c:pt>
                      <c:pt idx="156">
                        <c:v>2.5713204615269216E-4</c:v>
                      </c:pt>
                      <c:pt idx="157">
                        <c:v>2.2159242059689623E-4</c:v>
                      </c:pt>
                      <c:pt idx="158">
                        <c:v>1.904881049110866E-4</c:v>
                      </c:pt>
                      <c:pt idx="159">
                        <c:v>1.6334095280999287E-4</c:v>
                      </c:pt>
                      <c:pt idx="160">
                        <c:v>1.3971292074396936E-4</c:v>
                      </c:pt>
                      <c:pt idx="161">
                        <c:v>1.1920441007323968E-4</c:v>
                      </c:pt>
                      <c:pt idx="162">
                        <c:v>1.0145240286498623E-4</c:v>
                      </c:pt>
                      <c:pt idx="163">
                        <c:v>8.612844695268214E-5</c:v>
                      </c:pt>
                      <c:pt idx="164">
                        <c:v>7.2936540233335667E-5</c:v>
                      </c:pt>
                      <c:pt idx="165">
                        <c:v>6.1610958423649568E-5</c:v>
                      </c:pt>
                      <c:pt idx="166">
                        <c:v>5.1914064783069315E-5</c:v>
                      </c:pt>
                      <c:pt idx="167">
                        <c:v>4.3634134752287002E-5</c:v>
                      </c:pt>
                      <c:pt idx="168">
                        <c:v>3.6583223141514637E-5</c:v>
                      </c:pt>
                      <c:pt idx="169">
                        <c:v>3.0595096505687862E-5</c:v>
                      </c:pt>
                      <c:pt idx="170">
                        <c:v>2.5523248717208622E-5</c:v>
                      </c:pt>
                      <c:pt idx="171">
                        <c:v>2.1239013527537043E-5</c:v>
                      </c:pt>
                      <c:pt idx="172">
                        <c:v>1.7629784118371799E-5</c:v>
                      </c:pt>
                      <c:pt idx="173">
                        <c:v>1.4597346289572625E-5</c:v>
                      </c:pt>
                      <c:pt idx="174">
                        <c:v>1.2056329011299341E-5</c:v>
                      </c:pt>
                      <c:pt idx="175">
                        <c:v>9.9327735696383648E-6</c:v>
                      </c:pt>
                      <c:pt idx="176">
                        <c:v>8.162820438311868E-6</c:v>
                      </c:pt>
                      <c:pt idx="177">
                        <c:v>6.6915112882440773E-6</c:v>
                      </c:pt>
                      <c:pt idx="178">
                        <c:v>5.4717021719898715E-6</c:v>
                      </c:pt>
                      <c:pt idx="179">
                        <c:v>4.4630828588565036E-6</c:v>
                      </c:pt>
                      <c:pt idx="180">
                        <c:v>3.6312965151125127E-6</c:v>
                      </c:pt>
                      <c:pt idx="181">
                        <c:v>2.9471533878269036E-6</c:v>
                      </c:pt>
                      <c:pt idx="182">
                        <c:v>2.3859318270601752E-6</c:v>
                      </c:pt>
                      <c:pt idx="183">
                        <c:v>1.9267598371042912E-6</c:v>
                      </c:pt>
                      <c:pt idx="184">
                        <c:v>1.5520703528924582E-6</c:v>
                      </c:pt>
                      <c:pt idx="185">
                        <c:v>1.2471235645026368E-6</c:v>
                      </c:pt>
                      <c:pt idx="186">
                        <c:v>9.9958983534610762E-7</c:v>
                      </c:pt>
                      <c:pt idx="187">
                        <c:v>7.991870553452454E-7</c:v>
                      </c:pt>
                      <c:pt idx="188">
                        <c:v>6.3736661909164945E-7</c:v>
                      </c:pt>
                      <c:pt idx="189">
                        <c:v>5.0704260327431907E-7</c:v>
                      </c:pt>
                      <c:pt idx="190">
                        <c:v>4.0235912282460108E-7</c:v>
                      </c:pt>
                      <c:pt idx="191">
                        <c:v>3.1849125894334266E-7</c:v>
                      </c:pt>
                      <c:pt idx="192">
                        <c:v>2.5147536442961288E-7</c:v>
                      </c:pt>
                      <c:pt idx="193">
                        <c:v>1.9806495455159639E-7</c:v>
                      </c:pt>
                      <c:pt idx="194">
                        <c:v>1.5560877895744114E-7</c:v>
                      </c:pt>
                      <c:pt idx="195">
                        <c:v>1.2194803729466283E-7</c:v>
                      </c:pt>
                      <c:pt idx="196">
                        <c:v>9.5330045156136824E-8</c:v>
                      </c:pt>
                      <c:pt idx="197">
                        <c:v>7.4335975736711578E-8</c:v>
                      </c:pt>
                      <c:pt idx="198">
                        <c:v>5.7820595178986597E-8</c:v>
                      </c:pt>
                      <c:pt idx="199">
                        <c:v>4.4862175811914698E-8</c:v>
                      </c:pt>
                      <c:pt idx="200">
                        <c:v>3.4721011769275466E-8</c:v>
                      </c:pt>
                    </c:numCache>
                  </c:numRef>
                </c:yVal>
                <c:smooth val="0"/>
              </c15:ser>
            </c15:filteredScatterSeries>
          </c:ext>
        </c:extLst>
      </c:scatterChart>
      <c:valAx>
        <c:axId val="404065528"/>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901066573798017"/>
              <c:y val="0.892178362573099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71800"/>
        <c:crosses val="autoZero"/>
        <c:crossBetween val="midCat"/>
      </c:valAx>
      <c:valAx>
        <c:axId val="404071800"/>
        <c:scaling>
          <c:orientation val="minMax"/>
          <c:max val="2.0000000000000004E-2"/>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Probability</a:t>
                </a:r>
              </a:p>
            </c:rich>
          </c:tx>
          <c:layout>
            <c:manualLayout>
              <c:xMode val="edge"/>
              <c:yMode val="edge"/>
              <c:x val="1.7979144192736426E-2"/>
              <c:y val="0.335234411488037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65528"/>
        <c:crossesAt val="1.0000000000000002E-2"/>
        <c:crossBetween val="midCat"/>
      </c:valAx>
      <c:spPr>
        <a:noFill/>
        <a:ln>
          <a:noFill/>
        </a:ln>
        <a:effectLst/>
      </c:spPr>
    </c:plotArea>
    <c:plotVisOnly val="1"/>
    <c:dispBlanksAs val="gap"/>
    <c:showDLblsOverMax val="0"/>
  </c:chart>
  <c:spPr>
    <a:solidFill>
      <a:schemeClr val="bg1"/>
    </a:solidFill>
    <a:ln w="19050">
      <a:solidFill>
        <a:schemeClr val="bg2">
          <a:lumMod val="50000"/>
        </a:schemeClr>
      </a:solidFill>
    </a:ln>
    <a:effectLst/>
  </c:spPr>
  <c:txPr>
    <a:bodyPr/>
    <a:lstStyle/>
    <a:p>
      <a:pPr>
        <a:defRPr sz="1200"/>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PDF</a:t>
            </a:r>
          </a:p>
        </c:rich>
      </c:tx>
      <c:layout>
        <c:manualLayout>
          <c:xMode val="edge"/>
          <c:yMode val="edge"/>
          <c:x val="0.50536224436346755"/>
          <c:y val="1.86358284161848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950281295744174"/>
          <c:y val="0.16134126326314477"/>
          <c:w val="0.58776795295410078"/>
          <c:h val="0.64329129911392646"/>
        </c:manualLayout>
      </c:layout>
      <c:scatterChart>
        <c:scatterStyle val="lineMarker"/>
        <c:varyColors val="0"/>
        <c:ser>
          <c:idx val="7"/>
          <c:order val="3"/>
          <c:tx>
            <c:strRef>
              <c:f>'Hazard Calc -simple(2)'!$N$15</c:f>
              <c:strCache>
                <c:ptCount val="1"/>
                <c:pt idx="0">
                  <c:v>6.5</c:v>
                </c:pt>
              </c:strCache>
              <c:extLst xmlns:c15="http://schemas.microsoft.com/office/drawing/2012/chart"/>
            </c:strRef>
          </c:tx>
          <c:spPr>
            <a:ln w="19050" cap="rnd">
              <a:solidFill>
                <a:schemeClr val="accent6">
                  <a:lumMod val="50000"/>
                </a:schemeClr>
              </a:solidFill>
              <a:round/>
            </a:ln>
            <a:effectLst/>
          </c:spPr>
          <c:marker>
            <c:symbol val="none"/>
          </c:marker>
          <c:dPt>
            <c:idx val="14"/>
            <c:marker>
              <c:symbol val="none"/>
            </c:marker>
            <c:bubble3D val="0"/>
          </c:dPt>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-simple(2)'!$O$23:$O$223</c:f>
              <c:numCache>
                <c:formatCode>General</c:formatCode>
                <c:ptCount val="201"/>
                <c:pt idx="0">
                  <c:v>8.9455319174952866E-7</c:v>
                </c:pt>
                <c:pt idx="1">
                  <c:v>1.0347135685949997E-6</c:v>
                </c:pt>
                <c:pt idx="2">
                  <c:v>1.1955054749549902E-6</c:v>
                </c:pt>
                <c:pt idx="3">
                  <c:v>1.3797501345777087E-6</c:v>
                </c:pt>
                <c:pt idx="4">
                  <c:v>1.5906212180401538E-6</c:v>
                </c:pt>
                <c:pt idx="5">
                  <c:v>1.8316839851954808E-6</c:v>
                </c:pt>
                <c:pt idx="6">
                  <c:v>2.1069380959567524E-6</c:v>
                </c:pt>
                <c:pt idx="7">
                  <c:v>2.4208643434084024E-6</c:v>
                </c:pt>
                <c:pt idx="8">
                  <c:v>2.778475569138619E-6</c:v>
                </c:pt>
                <c:pt idx="9">
                  <c:v>3.1853720250046177E-6</c:v>
                </c:pt>
                <c:pt idx="10">
                  <c:v>3.647801447993326E-6</c:v>
                </c:pt>
                <c:pt idx="11">
                  <c:v>4.1727241151162394E-6</c:v>
                </c:pt>
                <c:pt idx="12">
                  <c:v>4.7678831430548582E-6</c:v>
                </c:pt>
                <c:pt idx="13">
                  <c:v>5.4418802922080478E-6</c:v>
                </c:pt>
                <c:pt idx="14">
                  <c:v>6.204257526524772E-6</c:v>
                </c:pt>
                <c:pt idx="15">
                  <c:v>7.0655845686618348E-6</c:v>
                </c:pt>
                <c:pt idx="16">
                  <c:v>8.0375526741997532E-6</c:v>
                </c:pt>
                <c:pt idx="17">
                  <c:v>9.1330748284886783E-6</c:v>
                </c:pt>
                <c:pt idx="18">
                  <c:v>1.0366392544781501E-5</c:v>
                </c:pt>
                <c:pt idx="19">
                  <c:v>1.175318941224814E-5</c:v>
                </c:pt>
                <c:pt idx="20">
                  <c:v>1.3310711506861754E-5</c:v>
                </c:pt>
                <c:pt idx="21">
                  <c:v>1.5057894736625235E-5</c:v>
                </c:pt>
                <c:pt idx="22">
                  <c:v>1.7015499144806141E-5</c:v>
                </c:pt>
                <c:pt idx="23">
                  <c:v>1.9206250140434108E-5</c:v>
                </c:pt>
                <c:pt idx="24">
                  <c:v>2.1654986563985419E-5</c:v>
                </c:pt>
                <c:pt idx="25">
                  <c:v>2.4388815427676968E-5</c:v>
                </c:pt>
                <c:pt idx="26">
                  <c:v>2.7437273093906123E-5</c:v>
                </c:pt>
                <c:pt idx="27">
                  <c:v>3.08324925719547E-5</c:v>
                </c:pt>
                <c:pt idx="28">
                  <c:v>3.460937652204698E-5</c:v>
                </c:pt>
                <c:pt idx="29">
                  <c:v>3.8805775457212717E-5</c:v>
                </c:pt>
                <c:pt idx="30">
                  <c:v>4.3462670527245779E-5</c:v>
                </c:pt>
                <c:pt idx="31">
                  <c:v>4.8624360155558115E-5</c:v>
                </c:pt>
                <c:pt idx="32">
                  <c:v>5.4338649679208259E-5</c:v>
                </c:pt>
                <c:pt idx="33">
                  <c:v>6.0657043015247226E-5</c:v>
                </c:pt>
                <c:pt idx="34">
                  <c:v>6.7634935243325489E-5</c:v>
                </c:pt>
                <c:pt idx="35">
                  <c:v>7.5331804855925045E-5</c:v>
                </c:pt>
                <c:pt idx="36">
                  <c:v>8.3811404284443028E-5</c:v>
                </c:pt>
                <c:pt idx="37">
                  <c:v>9.3141947162648072E-5</c:v>
                </c:pt>
                <c:pt idx="38">
                  <c:v>1.0339629063988195E-4</c:v>
                </c:pt>
                <c:pt idx="39">
                  <c:v>1.1465211090608321E-4</c:v>
                </c:pt>
                <c:pt idx="40">
                  <c:v>1.2699206994072677E-4</c:v>
                </c:pt>
                <c:pt idx="41">
                  <c:v>1.4050397134970886E-4</c:v>
                </c:pt>
                <c:pt idx="42">
                  <c:v>1.5528090300983245E-4</c:v>
                </c:pt>
                <c:pt idx="43">
                  <c:v>1.71421364101798E-4</c:v>
                </c:pt>
                <c:pt idx="44">
                  <c:v>1.890293739815294E-4</c:v>
                </c:pt>
                <c:pt idx="45">
                  <c:v>2.082145602184668E-4</c:v>
                </c:pt>
                <c:pt idx="46">
                  <c:v>2.2909222302046572E-4</c:v>
                </c:pt>
                <c:pt idx="47">
                  <c:v>2.5178337317056243E-4</c:v>
                </c:pt>
                <c:pt idx="48">
                  <c:v>2.7641474052358944E-4</c:v>
                </c:pt>
                <c:pt idx="49">
                  <c:v>3.031187500530351E-4</c:v>
                </c:pt>
                <c:pt idx="50">
                  <c:v>3.3203346240319741E-4</c:v>
                </c:pt>
                <c:pt idx="51">
                  <c:v>3.633024758911799E-4</c:v>
                </c:pt>
                <c:pt idx="52">
                  <c:v>3.9707478692017266E-4</c:v>
                </c:pt>
                <c:pt idx="53">
                  <c:v>4.3350460581224849E-4</c:v>
                </c:pt>
                <c:pt idx="54">
                  <c:v>4.7275112514791052E-4</c:v>
                </c:pt>
                <c:pt idx="55">
                  <c:v>5.149782378131725E-4</c:v>
                </c:pt>
                <c:pt idx="56">
                  <c:v>5.6035420210497923E-4</c:v>
                </c:pt>
                <c:pt idx="57">
                  <c:v>6.0905125143413978E-4</c:v>
                </c:pt>
                <c:pt idx="58">
                  <c:v>6.6124514639317805E-4</c:v>
                </c:pt>
                <c:pt idx="59">
                  <c:v>7.1711466722578876E-4</c:v>
                </c:pt>
                <c:pt idx="60">
                  <c:v>7.7684104504572877E-4</c:v>
                </c:pt>
                <c:pt idx="61">
                  <c:v>8.4060733050648052E-4</c:v>
                </c:pt>
                <c:pt idx="62">
                  <c:v>9.0859769901877226E-4</c:v>
                </c:pt>
                <c:pt idx="63">
                  <c:v>9.8099669205055167E-4</c:v>
                </c:pt>
                <c:pt idx="64">
                  <c:v>1.0579883945222484E-3</c:v>
                </c:pt>
                <c:pt idx="65">
                  <c:v>1.1397555488275029E-3</c:v>
                </c:pt>
                <c:pt idx="66">
                  <c:v>1.2264786065637812E-3</c:v>
                </c:pt>
                <c:pt idx="67">
                  <c:v>1.3183347196456755E-3</c:v>
                </c:pt>
                <c:pt idx="68">
                  <c:v>1.4154966730928328E-3</c:v>
                </c:pt>
                <c:pt idx="69">
                  <c:v>1.5181317624301889E-3</c:v>
                </c:pt>
                <c:pt idx="70">
                  <c:v>1.6264006193060945E-3</c:v>
                </c:pt>
                <c:pt idx="71">
                  <c:v>1.7404559896185383E-3</c:v>
                </c:pt>
                <c:pt idx="72">
                  <c:v>1.8604414691352801E-3</c:v>
                </c:pt>
                <c:pt idx="73">
                  <c:v>1.9864902022938722E-3</c:v>
                </c:pt>
                <c:pt idx="74">
                  <c:v>2.1187235505654152E-3</c:v>
                </c:pt>
                <c:pt idx="75">
                  <c:v>2.2572497374539337E-3</c:v>
                </c:pt>
                <c:pt idx="76">
                  <c:v>2.4021624778739373E-3</c:v>
                </c:pt>
                <c:pt idx="77">
                  <c:v>2.553539600293679E-3</c:v>
                </c:pt>
                <c:pt idx="78">
                  <c:v>2.7114416706426588E-3</c:v>
                </c:pt>
                <c:pt idx="79">
                  <c:v>2.8759106275503886E-3</c:v>
                </c:pt>
                <c:pt idx="80">
                  <c:v>3.0469684390008133E-3</c:v>
                </c:pt>
                <c:pt idx="81">
                  <c:v>3.2246157909443752E-3</c:v>
                </c:pt>
                <c:pt idx="82">
                  <c:v>3.4088308187992735E-3</c:v>
                </c:pt>
                <c:pt idx="83">
                  <c:v>3.5995678930865927E-3</c:v>
                </c:pt>
                <c:pt idx="84">
                  <c:v>3.7967564706730675E-3</c:v>
                </c:pt>
                <c:pt idx="85">
                  <c:v>4.0003000232328601E-3</c:v>
                </c:pt>
                <c:pt idx="86">
                  <c:v>4.2100750545792905E-3</c:v>
                </c:pt>
                <c:pt idx="87">
                  <c:v>4.4259302184529213E-3</c:v>
                </c:pt>
                <c:pt idx="88">
                  <c:v>4.6476855481786842E-3</c:v>
                </c:pt>
                <c:pt idx="89">
                  <c:v>4.8751318093178632E-3</c:v>
                </c:pt>
                <c:pt idx="90">
                  <c:v>5.1080299860373855E-3</c:v>
                </c:pt>
                <c:pt idx="91">
                  <c:v>5.3461109113973268E-3</c:v>
                </c:pt>
                <c:pt idx="92">
                  <c:v>5.5890750511171927E-3</c:v>
                </c:pt>
                <c:pt idx="93">
                  <c:v>5.8365924496227919E-3</c:v>
                </c:pt>
                <c:pt idx="94">
                  <c:v>6.0883028463007373E-3</c:v>
                </c:pt>
                <c:pt idx="95">
                  <c:v>6.3438159689000418E-3</c:v>
                </c:pt>
                <c:pt idx="96">
                  <c:v>6.6027120099248857E-3</c:v>
                </c:pt>
                <c:pt idx="97">
                  <c:v>6.8645422906658338E-3</c:v>
                </c:pt>
                <c:pt idx="98">
                  <c:v>7.1288301162261017E-3</c:v>
                </c:pt>
                <c:pt idx="99">
                  <c:v>7.3950718235245407E-3</c:v>
                </c:pt>
                <c:pt idx="100">
                  <c:v>7.6627380228077762E-3</c:v>
                </c:pt>
                <c:pt idx="101">
                  <c:v>7.9312750316926049E-3</c:v>
                </c:pt>
                <c:pt idx="102">
                  <c:v>8.2001064991992032E-3</c:v>
                </c:pt>
                <c:pt idx="103">
                  <c:v>8.468635215639642E-3</c:v>
                </c:pt>
                <c:pt idx="104">
                  <c:v>8.736245102610056E-3</c:v>
                </c:pt>
                <c:pt idx="105">
                  <c:v>9.0023033757137393E-3</c:v>
                </c:pt>
                <c:pt idx="106">
                  <c:v>9.2661628710332244E-3</c:v>
                </c:pt>
                <c:pt idx="107">
                  <c:v>9.5271645247883788E-3</c:v>
                </c:pt>
                <c:pt idx="108">
                  <c:v>9.7846399940818892E-3</c:v>
                </c:pt>
                <c:pt idx="109">
                  <c:v>1.0037914405160156E-2</c:v>
                </c:pt>
                <c:pt idx="110">
                  <c:v>1.0286309214223159E-2</c:v>
                </c:pt>
                <c:pt idx="111">
                  <c:v>1.0529145164518109E-2</c:v>
                </c:pt>
                <c:pt idx="112">
                  <c:v>1.0765745322263817E-2</c:v>
                </c:pt>
                <c:pt idx="113">
                  <c:v>1.0995438172891366E-2</c:v>
                </c:pt>
                <c:pt idx="114">
                  <c:v>1.1217560758165114E-2</c:v>
                </c:pt>
                <c:pt idx="115">
                  <c:v>1.1431461833979471E-2</c:v>
                </c:pt>
                <c:pt idx="116">
                  <c:v>1.1636505028022244E-2</c:v>
                </c:pt>
                <c:pt idx="117">
                  <c:v>1.1832071976064574E-2</c:v>
                </c:pt>
                <c:pt idx="118">
                  <c:v>1.2017565415388272E-2</c:v>
                </c:pt>
                <c:pt idx="119">
                  <c:v>1.2192412213800088E-2</c:v>
                </c:pt>
                <c:pt idx="120">
                  <c:v>1.2356066312812853E-2</c:v>
                </c:pt>
                <c:pt idx="121">
                  <c:v>1.2508011563897935E-2</c:v>
                </c:pt>
                <c:pt idx="122">
                  <c:v>1.2647764437231515E-2</c:v>
                </c:pt>
                <c:pt idx="123">
                  <c:v>1.2774876583066893E-2</c:v>
                </c:pt>
                <c:pt idx="124">
                  <c:v>1.2888937226761646E-2</c:v>
                </c:pt>
                <c:pt idx="125">
                  <c:v>1.2989575379565623E-2</c:v>
                </c:pt>
                <c:pt idx="126">
                  <c:v>1.3076461848524424E-2</c:v>
                </c:pt>
                <c:pt idx="127">
                  <c:v>1.3149311030262968E-2</c:v>
                </c:pt>
                <c:pt idx="128">
                  <c:v>1.3207882474971842E-2</c:v>
                </c:pt>
                <c:pt idx="129">
                  <c:v>1.32519822086114E-2</c:v>
                </c:pt>
                <c:pt idx="130">
                  <c:v>1.3281463803158802E-2</c:v>
                </c:pt>
                <c:pt idx="131">
                  <c:v>1.3296229186634057E-2</c:v>
                </c:pt>
                <c:pt idx="132">
                  <c:v>1.3296229186634057E-2</c:v>
                </c:pt>
                <c:pt idx="133">
                  <c:v>1.32814638031588E-2</c:v>
                </c:pt>
                <c:pt idx="134">
                  <c:v>1.3251982208611398E-2</c:v>
                </c:pt>
                <c:pt idx="135">
                  <c:v>1.3207882474971837E-2</c:v>
                </c:pt>
                <c:pt idx="136">
                  <c:v>1.3149311030262961E-2</c:v>
                </c:pt>
                <c:pt idx="137">
                  <c:v>1.3076461848524417E-2</c:v>
                </c:pt>
                <c:pt idx="138">
                  <c:v>1.2989575379565615E-2</c:v>
                </c:pt>
                <c:pt idx="139">
                  <c:v>1.2888937226761637E-2</c:v>
                </c:pt>
                <c:pt idx="140">
                  <c:v>1.277487658306688E-2</c:v>
                </c:pt>
                <c:pt idx="141">
                  <c:v>1.2647764437231507E-2</c:v>
                </c:pt>
                <c:pt idx="142">
                  <c:v>1.2508011563897923E-2</c:v>
                </c:pt>
                <c:pt idx="143">
                  <c:v>1.2356066312812839E-2</c:v>
                </c:pt>
                <c:pt idx="144">
                  <c:v>1.2192412213800073E-2</c:v>
                </c:pt>
                <c:pt idx="145">
                  <c:v>1.2017565415388254E-2</c:v>
                </c:pt>
                <c:pt idx="146">
                  <c:v>1.1832071976064555E-2</c:v>
                </c:pt>
                <c:pt idx="147">
                  <c:v>1.1636505028022229E-2</c:v>
                </c:pt>
                <c:pt idx="148">
                  <c:v>1.1431461833979454E-2</c:v>
                </c:pt>
                <c:pt idx="149">
                  <c:v>1.1217560758165095E-2</c:v>
                </c:pt>
                <c:pt idx="150">
                  <c:v>1.0995438172891345E-2</c:v>
                </c:pt>
                <c:pt idx="151">
                  <c:v>1.0765745322263797E-2</c:v>
                </c:pt>
                <c:pt idx="152">
                  <c:v>1.052914516451809E-2</c:v>
                </c:pt>
                <c:pt idx="153">
                  <c:v>1.028630921422314E-2</c:v>
                </c:pt>
                <c:pt idx="154">
                  <c:v>1.0037914405160133E-2</c:v>
                </c:pt>
                <c:pt idx="155">
                  <c:v>9.7846399940818667E-3</c:v>
                </c:pt>
                <c:pt idx="156">
                  <c:v>9.5271645247883528E-3</c:v>
                </c:pt>
                <c:pt idx="157">
                  <c:v>9.2661628710332018E-3</c:v>
                </c:pt>
                <c:pt idx="158">
                  <c:v>9.0023033757137133E-3</c:v>
                </c:pt>
                <c:pt idx="159">
                  <c:v>8.73624510261003E-3</c:v>
                </c:pt>
                <c:pt idx="160">
                  <c:v>8.4686352156396177E-3</c:v>
                </c:pt>
                <c:pt idx="161">
                  <c:v>8.2001064991991772E-3</c:v>
                </c:pt>
                <c:pt idx="162">
                  <c:v>7.9312750316925824E-3</c:v>
                </c:pt>
                <c:pt idx="163">
                  <c:v>7.6627380228077493E-3</c:v>
                </c:pt>
                <c:pt idx="164">
                  <c:v>7.3950718235245138E-3</c:v>
                </c:pt>
                <c:pt idx="165">
                  <c:v>7.1288301162260748E-3</c:v>
                </c:pt>
                <c:pt idx="166">
                  <c:v>6.8645422906658069E-3</c:v>
                </c:pt>
                <c:pt idx="167">
                  <c:v>6.6027120099248606E-3</c:v>
                </c:pt>
                <c:pt idx="168">
                  <c:v>6.343815968900015E-3</c:v>
                </c:pt>
                <c:pt idx="169">
                  <c:v>6.0883028463007121E-3</c:v>
                </c:pt>
                <c:pt idx="170">
                  <c:v>5.8365924496227651E-3</c:v>
                </c:pt>
                <c:pt idx="171">
                  <c:v>5.5890750511171676E-3</c:v>
                </c:pt>
                <c:pt idx="172">
                  <c:v>5.3461109113973017E-3</c:v>
                </c:pt>
                <c:pt idx="173">
                  <c:v>5.1080299860373612E-3</c:v>
                </c:pt>
                <c:pt idx="174">
                  <c:v>4.8751318093178389E-3</c:v>
                </c:pt>
                <c:pt idx="175">
                  <c:v>4.6476855481786582E-3</c:v>
                </c:pt>
                <c:pt idx="176">
                  <c:v>4.4259302184528953E-3</c:v>
                </c:pt>
                <c:pt idx="177">
                  <c:v>4.2100750545792679E-3</c:v>
                </c:pt>
                <c:pt idx="178">
                  <c:v>4.0003000232328376E-3</c:v>
                </c:pt>
                <c:pt idx="179">
                  <c:v>3.7967564706730449E-3</c:v>
                </c:pt>
                <c:pt idx="180">
                  <c:v>3.5995678930865714E-3</c:v>
                </c:pt>
                <c:pt idx="181">
                  <c:v>3.4088308187992518E-3</c:v>
                </c:pt>
                <c:pt idx="182">
                  <c:v>3.2246157909443548E-3</c:v>
                </c:pt>
                <c:pt idx="183">
                  <c:v>3.0469684390007942E-3</c:v>
                </c:pt>
                <c:pt idx="184">
                  <c:v>2.8759106275503712E-3</c:v>
                </c:pt>
                <c:pt idx="185">
                  <c:v>2.7114416706426401E-3</c:v>
                </c:pt>
                <c:pt idx="186">
                  <c:v>2.5535396002936612E-3</c:v>
                </c:pt>
                <c:pt idx="187">
                  <c:v>2.4021624778739216E-3</c:v>
                </c:pt>
                <c:pt idx="188">
                  <c:v>2.2572497374539176E-3</c:v>
                </c:pt>
                <c:pt idx="189">
                  <c:v>2.1187235505654E-3</c:v>
                </c:pt>
                <c:pt idx="190">
                  <c:v>1.9864902022938584E-3</c:v>
                </c:pt>
                <c:pt idx="191">
                  <c:v>1.8604414691352658E-3</c:v>
                </c:pt>
                <c:pt idx="192">
                  <c:v>1.7404559896185257E-3</c:v>
                </c:pt>
                <c:pt idx="193">
                  <c:v>1.6264006193060824E-3</c:v>
                </c:pt>
                <c:pt idx="194">
                  <c:v>1.5181317624301765E-3</c:v>
                </c:pt>
                <c:pt idx="195">
                  <c:v>1.415496673092822E-3</c:v>
                </c:pt>
                <c:pt idx="196">
                  <c:v>1.3183347196456655E-3</c:v>
                </c:pt>
                <c:pt idx="197">
                  <c:v>1.2264786065637708E-3</c:v>
                </c:pt>
                <c:pt idx="198">
                  <c:v>1.1397555488274942E-3</c:v>
                </c:pt>
                <c:pt idx="199">
                  <c:v>1.0579883945222397E-3</c:v>
                </c:pt>
                <c:pt idx="200">
                  <c:v>9.80996692050543E-4</c:v>
                </c:pt>
              </c:numCache>
              <c:extLst xmlns:c15="http://schemas.microsoft.com/office/drawing/2012/chart"/>
            </c:numRef>
          </c:yVal>
          <c:smooth val="0"/>
        </c:ser>
        <c:dLbls>
          <c:showLegendKey val="0"/>
          <c:showVal val="0"/>
          <c:showCatName val="0"/>
          <c:showSerName val="0"/>
          <c:showPercent val="0"/>
          <c:showBubbleSize val="0"/>
        </c:dLbls>
        <c:axId val="404072192"/>
        <c:axId val="404069448"/>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19050"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-simple(2)'!$C$23:$C$223</c15:sqref>
                        </c15:formulaRef>
                      </c:ext>
                    </c:extLst>
                    <c:numCache>
                      <c:formatCode>General</c:formatCode>
                      <c:ptCount val="201"/>
                      <c:pt idx="0">
                        <c:v>7.1389615734425798E-5</c:v>
                      </c:pt>
                      <c:pt idx="1">
                        <c:v>7.9469606715494963E-5</c:v>
                      </c:pt>
                      <c:pt idx="2">
                        <c:v>8.8365865147670353E-5</c:v>
                      </c:pt>
                      <c:pt idx="3">
                        <c:v>9.8148904012778897E-5</c:v>
                      </c:pt>
                      <c:pt idx="4">
                        <c:v>1.088939685399976E-4</c:v>
                      </c:pt>
                      <c:pt idx="5">
                        <c:v>1.2068120760064324E-4</c:v>
                      </c:pt>
                      <c:pt idx="6">
                        <c:v>1.3359583527721187E-4</c:v>
                      </c:pt>
                      <c:pt idx="7">
                        <c:v>1.4772828039793398E-4</c:v>
                      </c:pt>
                      <c:pt idx="8">
                        <c:v>1.6317432168629818E-4</c:v>
                      </c:pt>
                      <c:pt idx="9">
                        <c:v>1.8003520603981319E-4</c:v>
                      </c:pt>
                      <c:pt idx="10">
                        <c:v>1.9841774732586235E-4</c:v>
                      </c:pt>
                      <c:pt idx="11">
                        <c:v>2.18434402967118E-4</c:v>
                      </c:pt>
                      <c:pt idx="12">
                        <c:v>2.4020332548697497E-4</c:v>
                      </c:pt>
                      <c:pt idx="13">
                        <c:v>2.6384838609933302E-4</c:v>
                      </c:pt>
                      <c:pt idx="14">
                        <c:v>2.8949916735929751E-4</c:v>
                      </c:pt>
                      <c:pt idx="15">
                        <c:v>3.1729092184457417E-4</c:v>
                      </c:pt>
                      <c:pt idx="16">
                        <c:v>3.4736449381408762E-4</c:v>
                      </c:pt>
                      <c:pt idx="17">
                        <c:v>3.7986620079324913E-4</c:v>
                      </c:pt>
                      <c:pt idx="18">
                        <c:v>4.1494767206680833E-4</c:v>
                      </c:pt>
                      <c:pt idx="19">
                        <c:v>4.5276564112285532E-4</c:v>
                      </c:pt>
                      <c:pt idx="20">
                        <c:v>4.9348168918754464E-4</c:v>
                      </c:pt>
                      <c:pt idx="21">
                        <c:v>5.3726193712163499E-4</c:v>
                      </c:pt>
                      <c:pt idx="22">
                        <c:v>5.8427668311895344E-4</c:v>
                      </c:pt>
                      <c:pt idx="23">
                        <c:v>6.3469998385501109E-4</c:v>
                      </c:pt>
                      <c:pt idx="24">
                        <c:v>6.887091769826098E-4</c:v>
                      </c:pt>
                      <c:pt idx="25">
                        <c:v>7.4648434316143238E-4</c:v>
                      </c:pt>
                      <c:pt idx="26">
                        <c:v>8.0820770614091475E-4</c:v>
                      </c:pt>
                      <c:pt idx="27">
                        <c:v>8.7406296979032009E-4</c:v>
                      </c:pt>
                      <c:pt idx="28">
                        <c:v>9.442345913867092E-4</c:v>
                      </c:pt>
                      <c:pt idx="29">
                        <c:v>1.0189069909295188E-3</c:v>
                      </c:pt>
                      <c:pt idx="30">
                        <c:v>1.0982636967484802E-3</c:v>
                      </c:pt>
                      <c:pt idx="31">
                        <c:v>1.1824864282077188E-3</c:v>
                      </c:pt>
                      <c:pt idx="32">
                        <c:v>1.2717541168806026E-3</c:v>
                      </c:pt>
                      <c:pt idx="33">
                        <c:v>1.3662418681740787E-3</c:v>
                      </c:pt>
                      <c:pt idx="34">
                        <c:v>1.466119866014245E-3</c:v>
                      </c:pt>
                      <c:pt idx="35">
                        <c:v>1.571552223862391E-3</c:v>
                      </c:pt>
                      <c:pt idx="36">
                        <c:v>1.6826957860075961E-3</c:v>
                      </c:pt>
                      <c:pt idx="37">
                        <c:v>1.7996988837729417E-3</c:v>
                      </c:pt>
                      <c:pt idx="38">
                        <c:v>1.9227000519711007E-3</c:v>
                      </c:pt>
                      <c:pt idx="39">
                        <c:v>2.0518267116449171E-3</c:v>
                      </c:pt>
                      <c:pt idx="40">
                        <c:v>2.187193825822561E-3</c:v>
                      </c:pt>
                      <c:pt idx="41">
                        <c:v>2.3289025356971814E-3</c:v>
                      </c:pt>
                      <c:pt idx="42">
                        <c:v>2.4770387852997787E-3</c:v>
                      </c:pt>
                      <c:pt idx="43">
                        <c:v>2.6316719433631479E-3</c:v>
                      </c:pt>
                      <c:pt idx="44">
                        <c:v>2.792853431665502E-3</c:v>
                      </c:pt>
                      <c:pt idx="45">
                        <c:v>2.9606153696864063E-3</c:v>
                      </c:pt>
                      <c:pt idx="46">
                        <c:v>3.1349692458962422E-3</c:v>
                      </c:pt>
                      <c:pt idx="47">
                        <c:v>3.3159046264249689E-3</c:v>
                      </c:pt>
                      <c:pt idx="48">
                        <c:v>3.5033879122083524E-3</c:v>
                      </c:pt>
                      <c:pt idx="49">
                        <c:v>3.6973611559818643E-3</c:v>
                      </c:pt>
                      <c:pt idx="50">
                        <c:v>3.8977409506766969E-3</c:v>
                      </c:pt>
                      <c:pt idx="51">
                        <c:v>4.1044174008616667E-3</c:v>
                      </c:pt>
                      <c:pt idx="52">
                        <c:v>4.3172531888630719E-3</c:v>
                      </c:pt>
                      <c:pt idx="53">
                        <c:v>4.5360827470759518E-3</c:v>
                      </c:pt>
                      <c:pt idx="54">
                        <c:v>4.7607115477503615E-3</c:v>
                      </c:pt>
                      <c:pt idx="55">
                        <c:v>4.9909155211915121E-3</c:v>
                      </c:pt>
                      <c:pt idx="56">
                        <c:v>5.2264406128503041E-3</c:v>
                      </c:pt>
                      <c:pt idx="57">
                        <c:v>5.4670024891998069E-3</c:v>
                      </c:pt>
                      <c:pt idx="58">
                        <c:v>5.7122864015935974E-3</c:v>
                      </c:pt>
                      <c:pt idx="59">
                        <c:v>5.9619472164847047E-3</c:v>
                      </c:pt>
                      <c:pt idx="60">
                        <c:v>6.215609619452213E-3</c:v>
                      </c:pt>
                      <c:pt idx="61">
                        <c:v>6.4728684994404522E-3</c:v>
                      </c:pt>
                      <c:pt idx="62">
                        <c:v>6.7332895184686508E-3</c:v>
                      </c:pt>
                      <c:pt idx="63">
                        <c:v>6.9964098708241631E-3</c:v>
                      </c:pt>
                      <c:pt idx="64">
                        <c:v>7.2617392344183733E-3</c:v>
                      </c:pt>
                      <c:pt idx="65">
                        <c:v>7.5287609155708394E-3</c:v>
                      </c:pt>
                      <c:pt idx="66">
                        <c:v>7.7969331870054569E-3</c:v>
                      </c:pt>
                      <c:pt idx="67">
                        <c:v>8.0656908173048006E-3</c:v>
                      </c:pt>
                      <c:pt idx="68">
                        <c:v>8.3344467884886395E-3</c:v>
                      </c:pt>
                      <c:pt idx="69">
                        <c:v>8.6025941967746138E-3</c:v>
                      </c:pt>
                      <c:pt idx="70">
                        <c:v>8.869508329958517E-3</c:v>
                      </c:pt>
                      <c:pt idx="71">
                        <c:v>9.1345489132343052E-3</c:v>
                      </c:pt>
                      <c:pt idx="72">
                        <c:v>9.3970625136767776E-3</c:v>
                      </c:pt>
                      <c:pt idx="73">
                        <c:v>9.6563850920494496E-3</c:v>
                      </c:pt>
                      <c:pt idx="74">
                        <c:v>9.9118446890934415E-3</c:v>
                      </c:pt>
                      <c:pt idx="75">
                        <c:v>1.0162764232017263E-2</c:v>
                      </c:pt>
                      <c:pt idx="76">
                        <c:v>1.0408464445558731E-2</c:v>
                      </c:pt>
                      <c:pt idx="77">
                        <c:v>1.0648266850745099E-2</c:v>
                      </c:pt>
                      <c:pt idx="78">
                        <c:v>1.0881496833350887E-2</c:v>
                      </c:pt>
                      <c:pt idx="79">
                        <c:v>1.1107486763060011E-2</c:v>
                      </c:pt>
                      <c:pt idx="80">
                        <c:v>1.1325579143491955E-2</c:v>
                      </c:pt>
                      <c:pt idx="81">
                        <c:v>1.1535129772564118E-2</c:v>
                      </c:pt>
                      <c:pt idx="82">
                        <c:v>1.1735510892143338E-2</c:v>
                      </c:pt>
                      <c:pt idx="83">
                        <c:v>1.1926114305598983E-2</c:v>
                      </c:pt>
                      <c:pt idx="84">
                        <c:v>1.2106354441713952E-2</c:v>
                      </c:pt>
                      <c:pt idx="85">
                        <c:v>1.2275671343444127E-2</c:v>
                      </c:pt>
                      <c:pt idx="86">
                        <c:v>1.2433533560244301E-2</c:v>
                      </c:pt>
                      <c:pt idx="87">
                        <c:v>1.2579440923099788E-2</c:v>
                      </c:pt>
                      <c:pt idx="88">
                        <c:v>1.2712927182017482E-2</c:v>
                      </c:pt>
                      <c:pt idx="89">
                        <c:v>1.2833562486533811E-2</c:v>
                      </c:pt>
                      <c:pt idx="90">
                        <c:v>1.2940955690784905E-2</c:v>
                      </c:pt>
                      <c:pt idx="91">
                        <c:v>1.3034756465848538E-2</c:v>
                      </c:pt>
                      <c:pt idx="92">
                        <c:v>1.3114657203398003E-2</c:v>
                      </c:pt>
                      <c:pt idx="93">
                        <c:v>1.3180394696193932E-2</c:v>
                      </c:pt>
                      <c:pt idx="94">
                        <c:v>1.3231751582567066E-2</c:v>
                      </c:pt>
                      <c:pt idx="95">
                        <c:v>1.3268557543798411E-2</c:v>
                      </c:pt>
                      <c:pt idx="96">
                        <c:v>1.3290690245165904E-2</c:v>
                      </c:pt>
                      <c:pt idx="97">
                        <c:v>1.329807601338109E-2</c:v>
                      </c:pt>
                      <c:pt idx="98">
                        <c:v>1.3290690245165899E-2</c:v>
                      </c:pt>
                      <c:pt idx="99">
                        <c:v>1.3268557543798406E-2</c:v>
                      </c:pt>
                      <c:pt idx="100">
                        <c:v>1.3231751582567057E-2</c:v>
                      </c:pt>
                      <c:pt idx="101">
                        <c:v>1.3180394696193918E-2</c:v>
                      </c:pt>
                      <c:pt idx="102">
                        <c:v>1.3114657203397991E-2</c:v>
                      </c:pt>
                      <c:pt idx="103">
                        <c:v>1.3034756465848521E-2</c:v>
                      </c:pt>
                      <c:pt idx="104">
                        <c:v>1.2940955690784886E-2</c:v>
                      </c:pt>
                      <c:pt idx="105">
                        <c:v>1.2833562486533787E-2</c:v>
                      </c:pt>
                      <c:pt idx="106">
                        <c:v>1.2712927182017457E-2</c:v>
                      </c:pt>
                      <c:pt idx="107">
                        <c:v>1.2579440923099761E-2</c:v>
                      </c:pt>
                      <c:pt idx="108">
                        <c:v>1.2433533560244269E-2</c:v>
                      </c:pt>
                      <c:pt idx="109">
                        <c:v>1.2275671343444094E-2</c:v>
                      </c:pt>
                      <c:pt idx="110">
                        <c:v>1.2106354441713915E-2</c:v>
                      </c:pt>
                      <c:pt idx="111">
                        <c:v>1.1926114305598947E-2</c:v>
                      </c:pt>
                      <c:pt idx="112">
                        <c:v>1.1735510892143298E-2</c:v>
                      </c:pt>
                      <c:pt idx="113">
                        <c:v>1.1535129772564077E-2</c:v>
                      </c:pt>
                      <c:pt idx="114">
                        <c:v>1.1325579143491915E-2</c:v>
                      </c:pt>
                      <c:pt idx="115">
                        <c:v>1.1107486763059966E-2</c:v>
                      </c:pt>
                      <c:pt idx="116">
                        <c:v>1.0881496833350844E-2</c:v>
                      </c:pt>
                      <c:pt idx="117">
                        <c:v>1.0648266850745049E-2</c:v>
                      </c:pt>
                      <c:pt idx="118">
                        <c:v>1.0408464445558685E-2</c:v>
                      </c:pt>
                      <c:pt idx="119">
                        <c:v>1.0162764232017214E-2</c:v>
                      </c:pt>
                      <c:pt idx="120">
                        <c:v>9.911844689093393E-3</c:v>
                      </c:pt>
                      <c:pt idx="121">
                        <c:v>9.6563850920493976E-3</c:v>
                      </c:pt>
                      <c:pt idx="122">
                        <c:v>9.3970625136767256E-3</c:v>
                      </c:pt>
                      <c:pt idx="123">
                        <c:v>9.1345489132342549E-3</c:v>
                      </c:pt>
                      <c:pt idx="124">
                        <c:v>8.8695083299584667E-3</c:v>
                      </c:pt>
                      <c:pt idx="125">
                        <c:v>8.6025941967745601E-3</c:v>
                      </c:pt>
                      <c:pt idx="126">
                        <c:v>8.3344467884885858E-3</c:v>
                      </c:pt>
                      <c:pt idx="127">
                        <c:v>8.0656908173047468E-3</c:v>
                      </c:pt>
                      <c:pt idx="128">
                        <c:v>7.796933187005404E-3</c:v>
                      </c:pt>
                      <c:pt idx="129">
                        <c:v>7.5287609155707874E-3</c:v>
                      </c:pt>
                      <c:pt idx="130">
                        <c:v>7.2617392344183213E-3</c:v>
                      </c:pt>
                      <c:pt idx="131">
                        <c:v>6.9964098708241119E-3</c:v>
                      </c:pt>
                      <c:pt idx="132">
                        <c:v>6.7332895184685996E-3</c:v>
                      </c:pt>
                      <c:pt idx="133">
                        <c:v>6.4728684994404019E-3</c:v>
                      </c:pt>
                      <c:pt idx="134">
                        <c:v>6.2156096194521627E-3</c:v>
                      </c:pt>
                      <c:pt idx="135">
                        <c:v>5.9619472164846553E-3</c:v>
                      </c:pt>
                      <c:pt idx="136">
                        <c:v>5.7122864015935497E-3</c:v>
                      </c:pt>
                      <c:pt idx="137">
                        <c:v>5.4670024891997591E-3</c:v>
                      </c:pt>
                      <c:pt idx="138">
                        <c:v>5.2264406128502573E-3</c:v>
                      </c:pt>
                      <c:pt idx="139">
                        <c:v>4.990915521191467E-3</c:v>
                      </c:pt>
                      <c:pt idx="140">
                        <c:v>4.7607115477503164E-3</c:v>
                      </c:pt>
                      <c:pt idx="141">
                        <c:v>4.5360827470759075E-3</c:v>
                      </c:pt>
                      <c:pt idx="142">
                        <c:v>4.3172531888630312E-3</c:v>
                      </c:pt>
                      <c:pt idx="143">
                        <c:v>4.104417400861626E-3</c:v>
                      </c:pt>
                      <c:pt idx="144">
                        <c:v>3.8977409506766574E-3</c:v>
                      </c:pt>
                      <c:pt idx="145">
                        <c:v>3.6973611559818266E-3</c:v>
                      </c:pt>
                      <c:pt idx="146">
                        <c:v>3.5033879122083147E-3</c:v>
                      </c:pt>
                      <c:pt idx="147">
                        <c:v>3.3159046264249316E-3</c:v>
                      </c:pt>
                      <c:pt idx="148">
                        <c:v>3.1349692458962071E-3</c:v>
                      </c:pt>
                      <c:pt idx="149">
                        <c:v>2.9606153696863724E-3</c:v>
                      </c:pt>
                      <c:pt idx="150">
                        <c:v>2.7928534316654708E-3</c:v>
                      </c:pt>
                      <c:pt idx="151">
                        <c:v>2.6316719433631184E-3</c:v>
                      </c:pt>
                      <c:pt idx="152">
                        <c:v>2.4770387852997497E-3</c:v>
                      </c:pt>
                      <c:pt idx="153">
                        <c:v>2.3289025356971545E-3</c:v>
                      </c:pt>
                      <c:pt idx="154">
                        <c:v>2.187193825822535E-3</c:v>
                      </c:pt>
                      <c:pt idx="155">
                        <c:v>2.0518267116448911E-3</c:v>
                      </c:pt>
                      <c:pt idx="156">
                        <c:v>1.9227000519710775E-3</c:v>
                      </c:pt>
                      <c:pt idx="157">
                        <c:v>1.7996988837729192E-3</c:v>
                      </c:pt>
                      <c:pt idx="158">
                        <c:v>1.6826957860075751E-3</c:v>
                      </c:pt>
                      <c:pt idx="159">
                        <c:v>1.5715522238623711E-3</c:v>
                      </c:pt>
                      <c:pt idx="160">
                        <c:v>1.4661198660142261E-3</c:v>
                      </c:pt>
                      <c:pt idx="161">
                        <c:v>1.3662418681740604E-3</c:v>
                      </c:pt>
                      <c:pt idx="162">
                        <c:v>1.2717541168805861E-3</c:v>
                      </c:pt>
                      <c:pt idx="163">
                        <c:v>1.1824864282077025E-3</c:v>
                      </c:pt>
                      <c:pt idx="164">
                        <c:v>1.0982636967484651E-3</c:v>
                      </c:pt>
                      <c:pt idx="165">
                        <c:v>1.0189069909295049E-3</c:v>
                      </c:pt>
                      <c:pt idx="166">
                        <c:v>9.4423459138669576E-4</c:v>
                      </c:pt>
                      <c:pt idx="167">
                        <c:v>8.740629697903073E-4</c:v>
                      </c:pt>
                      <c:pt idx="168">
                        <c:v>8.0820770614090272E-4</c:v>
                      </c:pt>
                      <c:pt idx="169">
                        <c:v>7.4648434316142143E-4</c:v>
                      </c:pt>
                      <c:pt idx="170">
                        <c:v>6.8870917698259895E-4</c:v>
                      </c:pt>
                      <c:pt idx="171">
                        <c:v>6.3469998385500123E-4</c:v>
                      </c:pt>
                      <c:pt idx="172">
                        <c:v>5.8427668311894412E-4</c:v>
                      </c:pt>
                      <c:pt idx="173">
                        <c:v>5.3726193712162653E-4</c:v>
                      </c:pt>
                      <c:pt idx="174">
                        <c:v>4.9348168918753673E-4</c:v>
                      </c:pt>
                      <c:pt idx="175">
                        <c:v>4.5276564112284822E-4</c:v>
                      </c:pt>
                      <c:pt idx="176">
                        <c:v>4.1494767206680155E-4</c:v>
                      </c:pt>
                      <c:pt idx="177">
                        <c:v>3.7986620079324268E-4</c:v>
                      </c:pt>
                      <c:pt idx="178">
                        <c:v>3.4736449381408176E-4</c:v>
                      </c:pt>
                      <c:pt idx="179">
                        <c:v>3.1729092184456869E-4</c:v>
                      </c:pt>
                      <c:pt idx="180">
                        <c:v>2.8949916735929247E-4</c:v>
                      </c:pt>
                      <c:pt idx="181">
                        <c:v>2.638483860993283E-4</c:v>
                      </c:pt>
                      <c:pt idx="182">
                        <c:v>2.4020332548697074E-4</c:v>
                      </c:pt>
                      <c:pt idx="183">
                        <c:v>2.1843440296711412E-4</c:v>
                      </c:pt>
                      <c:pt idx="184">
                        <c:v>1.984177473258588E-4</c:v>
                      </c:pt>
                      <c:pt idx="185">
                        <c:v>1.800352060398098E-4</c:v>
                      </c:pt>
                      <c:pt idx="186">
                        <c:v>1.6317432168629512E-4</c:v>
                      </c:pt>
                      <c:pt idx="187">
                        <c:v>1.4772828039793124E-4</c:v>
                      </c:pt>
                      <c:pt idx="188">
                        <c:v>1.3359583527720938E-4</c:v>
                      </c:pt>
                      <c:pt idx="189">
                        <c:v>1.2068120760064085E-4</c:v>
                      </c:pt>
                      <c:pt idx="190">
                        <c:v>1.0889396853999556E-4</c:v>
                      </c:pt>
                      <c:pt idx="191">
                        <c:v>9.8148904012776986E-5</c:v>
                      </c:pt>
                      <c:pt idx="192">
                        <c:v>8.8365865147668524E-5</c:v>
                      </c:pt>
                      <c:pt idx="193">
                        <c:v>7.9469606715493351E-5</c:v>
                      </c:pt>
                      <c:pt idx="194">
                        <c:v>7.1389615734424334E-5</c:v>
                      </c:pt>
                      <c:pt idx="195">
                        <c:v>6.4059932311732432E-5</c:v>
                      </c:pt>
                      <c:pt idx="196">
                        <c:v>5.7418964635121643E-5</c:v>
                      </c:pt>
                      <c:pt idx="197">
                        <c:v>5.1409299876369215E-5</c:v>
                      </c:pt>
                      <c:pt idx="198">
                        <c:v>4.5977512620099225E-5</c:v>
                      </c:pt>
                      <c:pt idx="199">
                        <c:v>4.1073972282433118E-5</c:v>
                      </c:pt>
                      <c:pt idx="200">
                        <c:v>3.6652650839211905E-5</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-simple(2)'!$I$23:$I$223</c15:sqref>
                        </c15:formulaRef>
                      </c:ext>
                    </c:extLst>
                    <c:numCache>
                      <c:formatCode>General</c:formatCode>
                      <c:ptCount val="201"/>
                      <c:pt idx="0">
                        <c:v>1.5181317624301856E-3</c:v>
                      </c:pt>
                      <c:pt idx="1">
                        <c:v>1.6264006193060909E-3</c:v>
                      </c:pt>
                      <c:pt idx="2">
                        <c:v>1.7404559896185368E-3</c:v>
                      </c:pt>
                      <c:pt idx="3">
                        <c:v>1.8604414691352766E-3</c:v>
                      </c:pt>
                      <c:pt idx="4">
                        <c:v>1.9864902022938692E-3</c:v>
                      </c:pt>
                      <c:pt idx="5">
                        <c:v>2.1187235505654121E-3</c:v>
                      </c:pt>
                      <c:pt idx="6">
                        <c:v>2.2572497374539302E-3</c:v>
                      </c:pt>
                      <c:pt idx="7">
                        <c:v>2.4021624778739342E-3</c:v>
                      </c:pt>
                      <c:pt idx="8">
                        <c:v>2.5535396002936759E-3</c:v>
                      </c:pt>
                      <c:pt idx="9">
                        <c:v>2.711441670642654E-3</c:v>
                      </c:pt>
                      <c:pt idx="10">
                        <c:v>2.8759106275503855E-3</c:v>
                      </c:pt>
                      <c:pt idx="11">
                        <c:v>3.0469684390008103E-3</c:v>
                      </c:pt>
                      <c:pt idx="12">
                        <c:v>3.22461579094437E-3</c:v>
                      </c:pt>
                      <c:pt idx="13">
                        <c:v>3.40883081879927E-3</c:v>
                      </c:pt>
                      <c:pt idx="14">
                        <c:v>3.5995678930865909E-3</c:v>
                      </c:pt>
                      <c:pt idx="15">
                        <c:v>3.7967564706730653E-3</c:v>
                      </c:pt>
                      <c:pt idx="16">
                        <c:v>4.0003000232328575E-3</c:v>
                      </c:pt>
                      <c:pt idx="17">
                        <c:v>4.2100750545792905E-3</c:v>
                      </c:pt>
                      <c:pt idx="18">
                        <c:v>4.4259302184529187E-3</c:v>
                      </c:pt>
                      <c:pt idx="19">
                        <c:v>4.6476855481786816E-3</c:v>
                      </c:pt>
                      <c:pt idx="20">
                        <c:v>4.8751318093178632E-3</c:v>
                      </c:pt>
                      <c:pt idx="21">
                        <c:v>5.1080299860373846E-3</c:v>
                      </c:pt>
                      <c:pt idx="22">
                        <c:v>5.3461109113973259E-3</c:v>
                      </c:pt>
                      <c:pt idx="23">
                        <c:v>5.5890750511171927E-3</c:v>
                      </c:pt>
                      <c:pt idx="24">
                        <c:v>5.8365924496227919E-3</c:v>
                      </c:pt>
                      <c:pt idx="25">
                        <c:v>6.0883028463007373E-3</c:v>
                      </c:pt>
                      <c:pt idx="26">
                        <c:v>6.3438159689000418E-3</c:v>
                      </c:pt>
                      <c:pt idx="27">
                        <c:v>6.6027120099248857E-3</c:v>
                      </c:pt>
                      <c:pt idx="28">
                        <c:v>6.8645422906658338E-3</c:v>
                      </c:pt>
                      <c:pt idx="29">
                        <c:v>7.1288301162261017E-3</c:v>
                      </c:pt>
                      <c:pt idx="30">
                        <c:v>7.3950718235245407E-3</c:v>
                      </c:pt>
                      <c:pt idx="31">
                        <c:v>7.6627380228077762E-3</c:v>
                      </c:pt>
                      <c:pt idx="32">
                        <c:v>7.9312750316926084E-3</c:v>
                      </c:pt>
                      <c:pt idx="33">
                        <c:v>8.200106499199205E-3</c:v>
                      </c:pt>
                      <c:pt idx="34">
                        <c:v>8.4686352156396437E-3</c:v>
                      </c:pt>
                      <c:pt idx="35">
                        <c:v>8.736245102610056E-3</c:v>
                      </c:pt>
                      <c:pt idx="36">
                        <c:v>9.0023033757137411E-3</c:v>
                      </c:pt>
                      <c:pt idx="37">
                        <c:v>9.2661628710332261E-3</c:v>
                      </c:pt>
                      <c:pt idx="38">
                        <c:v>9.5271645247883806E-3</c:v>
                      </c:pt>
                      <c:pt idx="39">
                        <c:v>9.7846399940818927E-3</c:v>
                      </c:pt>
                      <c:pt idx="40">
                        <c:v>1.0037914405160157E-2</c:v>
                      </c:pt>
                      <c:pt idx="41">
                        <c:v>1.0286309214223164E-2</c:v>
                      </c:pt>
                      <c:pt idx="42">
                        <c:v>1.0529145164518113E-2</c:v>
                      </c:pt>
                      <c:pt idx="43">
                        <c:v>1.076574532226382E-2</c:v>
                      </c:pt>
                      <c:pt idx="44">
                        <c:v>1.0995438172891366E-2</c:v>
                      </c:pt>
                      <c:pt idx="45">
                        <c:v>1.1217560758165115E-2</c:v>
                      </c:pt>
                      <c:pt idx="46">
                        <c:v>1.1431461833979473E-2</c:v>
                      </c:pt>
                      <c:pt idx="47">
                        <c:v>1.1636505028022248E-2</c:v>
                      </c:pt>
                      <c:pt idx="48">
                        <c:v>1.1832071976064578E-2</c:v>
                      </c:pt>
                      <c:pt idx="49">
                        <c:v>1.2017565415388273E-2</c:v>
                      </c:pt>
                      <c:pt idx="50">
                        <c:v>1.219241221380009E-2</c:v>
                      </c:pt>
                      <c:pt idx="51">
                        <c:v>1.2356066312812854E-2</c:v>
                      </c:pt>
                      <c:pt idx="52">
                        <c:v>1.2508011563897938E-2</c:v>
                      </c:pt>
                      <c:pt idx="53">
                        <c:v>1.2647764437231519E-2</c:v>
                      </c:pt>
                      <c:pt idx="54">
                        <c:v>1.2774876583066893E-2</c:v>
                      </c:pt>
                      <c:pt idx="55">
                        <c:v>1.2888937226761651E-2</c:v>
                      </c:pt>
                      <c:pt idx="56">
                        <c:v>1.2989575379565623E-2</c:v>
                      </c:pt>
                      <c:pt idx="57">
                        <c:v>1.3076461848524425E-2</c:v>
                      </c:pt>
                      <c:pt idx="58">
                        <c:v>1.314931103026297E-2</c:v>
                      </c:pt>
                      <c:pt idx="59">
                        <c:v>1.3207882474971844E-2</c:v>
                      </c:pt>
                      <c:pt idx="60">
                        <c:v>1.3251982208611401E-2</c:v>
                      </c:pt>
                      <c:pt idx="61">
                        <c:v>1.3281463803158802E-2</c:v>
                      </c:pt>
                      <c:pt idx="62">
                        <c:v>1.3296229186634057E-2</c:v>
                      </c:pt>
                      <c:pt idx="63">
                        <c:v>1.3296229186634057E-2</c:v>
                      </c:pt>
                      <c:pt idx="64">
                        <c:v>1.32814638031588E-2</c:v>
                      </c:pt>
                      <c:pt idx="65">
                        <c:v>1.3251982208611398E-2</c:v>
                      </c:pt>
                      <c:pt idx="66">
                        <c:v>1.3207882474971837E-2</c:v>
                      </c:pt>
                      <c:pt idx="67">
                        <c:v>1.3149311030262961E-2</c:v>
                      </c:pt>
                      <c:pt idx="68">
                        <c:v>1.3076461848524415E-2</c:v>
                      </c:pt>
                      <c:pt idx="69">
                        <c:v>1.2989575379565613E-2</c:v>
                      </c:pt>
                      <c:pt idx="70">
                        <c:v>1.2888937226761635E-2</c:v>
                      </c:pt>
                      <c:pt idx="71">
                        <c:v>1.2774876583066879E-2</c:v>
                      </c:pt>
                      <c:pt idx="72">
                        <c:v>1.2647764437231503E-2</c:v>
                      </c:pt>
                      <c:pt idx="73">
                        <c:v>1.2508011563897921E-2</c:v>
                      </c:pt>
                      <c:pt idx="74">
                        <c:v>1.2356066312812835E-2</c:v>
                      </c:pt>
                      <c:pt idx="75">
                        <c:v>1.2192412213800071E-2</c:v>
                      </c:pt>
                      <c:pt idx="76">
                        <c:v>1.2017565415388254E-2</c:v>
                      </c:pt>
                      <c:pt idx="77">
                        <c:v>1.1832071976064553E-2</c:v>
                      </c:pt>
                      <c:pt idx="78">
                        <c:v>1.1636505028022222E-2</c:v>
                      </c:pt>
                      <c:pt idx="79">
                        <c:v>1.1431461833979448E-2</c:v>
                      </c:pt>
                      <c:pt idx="80">
                        <c:v>1.1217560758165088E-2</c:v>
                      </c:pt>
                      <c:pt idx="81">
                        <c:v>1.0995438172891338E-2</c:v>
                      </c:pt>
                      <c:pt idx="82">
                        <c:v>1.076574532226379E-2</c:v>
                      </c:pt>
                      <c:pt idx="83">
                        <c:v>1.0529145164518083E-2</c:v>
                      </c:pt>
                      <c:pt idx="84">
                        <c:v>1.0286309214223133E-2</c:v>
                      </c:pt>
                      <c:pt idx="85">
                        <c:v>1.0037914405160126E-2</c:v>
                      </c:pt>
                      <c:pt idx="86">
                        <c:v>9.7846399940818615E-3</c:v>
                      </c:pt>
                      <c:pt idx="87">
                        <c:v>9.5271645247883476E-3</c:v>
                      </c:pt>
                      <c:pt idx="88">
                        <c:v>9.2661628710331932E-3</c:v>
                      </c:pt>
                      <c:pt idx="89">
                        <c:v>9.0023033757137081E-3</c:v>
                      </c:pt>
                      <c:pt idx="90">
                        <c:v>8.7362451026100265E-3</c:v>
                      </c:pt>
                      <c:pt idx="91">
                        <c:v>8.4686352156396125E-3</c:v>
                      </c:pt>
                      <c:pt idx="92">
                        <c:v>8.200106499199172E-3</c:v>
                      </c:pt>
                      <c:pt idx="93">
                        <c:v>7.9312750316925754E-3</c:v>
                      </c:pt>
                      <c:pt idx="94">
                        <c:v>7.6627380228077467E-3</c:v>
                      </c:pt>
                      <c:pt idx="95">
                        <c:v>7.3950718235245121E-3</c:v>
                      </c:pt>
                      <c:pt idx="96">
                        <c:v>7.1288301162260705E-3</c:v>
                      </c:pt>
                      <c:pt idx="97">
                        <c:v>6.8645422906658026E-3</c:v>
                      </c:pt>
                      <c:pt idx="98">
                        <c:v>6.602712009924858E-3</c:v>
                      </c:pt>
                      <c:pt idx="99">
                        <c:v>6.3438159689000132E-3</c:v>
                      </c:pt>
                      <c:pt idx="100">
                        <c:v>6.0883028463007095E-3</c:v>
                      </c:pt>
                      <c:pt idx="101">
                        <c:v>5.8365924496227642E-3</c:v>
                      </c:pt>
                      <c:pt idx="102">
                        <c:v>5.5890750511171658E-3</c:v>
                      </c:pt>
                      <c:pt idx="103">
                        <c:v>5.3461109113973008E-3</c:v>
                      </c:pt>
                      <c:pt idx="104">
                        <c:v>5.1080299860373594E-3</c:v>
                      </c:pt>
                      <c:pt idx="105">
                        <c:v>4.8751318093178389E-3</c:v>
                      </c:pt>
                      <c:pt idx="106">
                        <c:v>4.6476855481786565E-3</c:v>
                      </c:pt>
                      <c:pt idx="107">
                        <c:v>4.4259302184528953E-3</c:v>
                      </c:pt>
                      <c:pt idx="108">
                        <c:v>4.2100750545792679E-3</c:v>
                      </c:pt>
                      <c:pt idx="109">
                        <c:v>4.0003000232328376E-3</c:v>
                      </c:pt>
                      <c:pt idx="110">
                        <c:v>3.7967564706730449E-3</c:v>
                      </c:pt>
                      <c:pt idx="111">
                        <c:v>3.5995678930865714E-3</c:v>
                      </c:pt>
                      <c:pt idx="112">
                        <c:v>3.4088308187992522E-3</c:v>
                      </c:pt>
                      <c:pt idx="113">
                        <c:v>3.2246157909443548E-3</c:v>
                      </c:pt>
                      <c:pt idx="114">
                        <c:v>3.0469684390007942E-3</c:v>
                      </c:pt>
                      <c:pt idx="115">
                        <c:v>2.8759106275503712E-3</c:v>
                      </c:pt>
                      <c:pt idx="116">
                        <c:v>2.7114416706426401E-3</c:v>
                      </c:pt>
                      <c:pt idx="117">
                        <c:v>2.5535396002936612E-3</c:v>
                      </c:pt>
                      <c:pt idx="118">
                        <c:v>2.4021624778739216E-3</c:v>
                      </c:pt>
                      <c:pt idx="119">
                        <c:v>2.2572497374539176E-3</c:v>
                      </c:pt>
                      <c:pt idx="120">
                        <c:v>2.1187235505654E-3</c:v>
                      </c:pt>
                      <c:pt idx="121">
                        <c:v>1.9864902022938584E-3</c:v>
                      </c:pt>
                      <c:pt idx="122">
                        <c:v>1.8604414691352658E-3</c:v>
                      </c:pt>
                      <c:pt idx="123">
                        <c:v>1.7404559896185257E-3</c:v>
                      </c:pt>
                      <c:pt idx="124">
                        <c:v>1.6264006193060824E-3</c:v>
                      </c:pt>
                      <c:pt idx="125">
                        <c:v>1.5181317624301765E-3</c:v>
                      </c:pt>
                      <c:pt idx="126">
                        <c:v>1.415496673092822E-3</c:v>
                      </c:pt>
                      <c:pt idx="127">
                        <c:v>1.3183347196456655E-3</c:v>
                      </c:pt>
                      <c:pt idx="128">
                        <c:v>1.2264786065637708E-3</c:v>
                      </c:pt>
                      <c:pt idx="129">
                        <c:v>1.1397555488274942E-3</c:v>
                      </c:pt>
                      <c:pt idx="130">
                        <c:v>1.0579883945222397E-3</c:v>
                      </c:pt>
                      <c:pt idx="131">
                        <c:v>9.80996692050543E-4</c:v>
                      </c:pt>
                      <c:pt idx="132">
                        <c:v>9.0859769901876467E-4</c:v>
                      </c:pt>
                      <c:pt idx="133">
                        <c:v>8.4060733050647337E-4</c:v>
                      </c:pt>
                      <c:pt idx="134">
                        <c:v>7.768410450457214E-4</c:v>
                      </c:pt>
                      <c:pt idx="135">
                        <c:v>7.1711466722578225E-4</c:v>
                      </c:pt>
                      <c:pt idx="136">
                        <c:v>6.6124514639317208E-4</c:v>
                      </c:pt>
                      <c:pt idx="137">
                        <c:v>6.0905125143413349E-4</c:v>
                      </c:pt>
                      <c:pt idx="138">
                        <c:v>5.6035420210497424E-4</c:v>
                      </c:pt>
                      <c:pt idx="139">
                        <c:v>5.1497823781316795E-4</c:v>
                      </c:pt>
                      <c:pt idx="140">
                        <c:v>4.7275112514790575E-4</c:v>
                      </c:pt>
                      <c:pt idx="141">
                        <c:v>4.3350460581224447E-4</c:v>
                      </c:pt>
                      <c:pt idx="142">
                        <c:v>3.9707478692016892E-4</c:v>
                      </c:pt>
                      <c:pt idx="143">
                        <c:v>3.6330247589117578E-4</c:v>
                      </c:pt>
                      <c:pt idx="144">
                        <c:v>3.3203346240319421E-4</c:v>
                      </c:pt>
                      <c:pt idx="145">
                        <c:v>3.0311875005303217E-4</c:v>
                      </c:pt>
                      <c:pt idx="146">
                        <c:v>2.7641474052358641E-4</c:v>
                      </c:pt>
                      <c:pt idx="147">
                        <c:v>2.5178337317055983E-4</c:v>
                      </c:pt>
                      <c:pt idx="148">
                        <c:v>2.290922230204635E-4</c:v>
                      </c:pt>
                      <c:pt idx="149">
                        <c:v>2.0821456021846441E-4</c:v>
                      </c:pt>
                      <c:pt idx="150">
                        <c:v>1.8902937398152734E-4</c:v>
                      </c:pt>
                      <c:pt idx="151">
                        <c:v>1.7142136410179616E-4</c:v>
                      </c:pt>
                      <c:pt idx="152">
                        <c:v>1.5528090300983056E-4</c:v>
                      </c:pt>
                      <c:pt idx="153">
                        <c:v>1.4050397134970737E-4</c:v>
                      </c:pt>
                      <c:pt idx="154">
                        <c:v>1.2699206994072542E-4</c:v>
                      </c:pt>
                      <c:pt idx="155">
                        <c:v>1.146521109060818E-4</c:v>
                      </c:pt>
                      <c:pt idx="156">
                        <c:v>1.0339629063988074E-4</c:v>
                      </c:pt>
                      <c:pt idx="157">
                        <c:v>9.3141947162647082E-5</c:v>
                      </c:pt>
                      <c:pt idx="158">
                        <c:v>8.3811404284441971E-5</c:v>
                      </c:pt>
                      <c:pt idx="159">
                        <c:v>7.5331804855924164E-5</c:v>
                      </c:pt>
                      <c:pt idx="160">
                        <c:v>6.7634935243324703E-5</c:v>
                      </c:pt>
                      <c:pt idx="161">
                        <c:v>6.065704301524642E-5</c:v>
                      </c:pt>
                      <c:pt idx="162">
                        <c:v>5.4338649679207635E-5</c:v>
                      </c:pt>
                      <c:pt idx="163">
                        <c:v>4.8624360155557552E-5</c:v>
                      </c:pt>
                      <c:pt idx="164">
                        <c:v>4.346267052724521E-5</c:v>
                      </c:pt>
                      <c:pt idx="165">
                        <c:v>3.8805775457212236E-5</c:v>
                      </c:pt>
                      <c:pt idx="166">
                        <c:v>3.460937652204656E-5</c:v>
                      </c:pt>
                      <c:pt idx="167">
                        <c:v>3.0832492571954293E-5</c:v>
                      </c:pt>
                      <c:pt idx="168">
                        <c:v>2.7437273093905761E-5</c:v>
                      </c:pt>
                      <c:pt idx="169">
                        <c:v>2.4388815427676642E-5</c:v>
                      </c:pt>
                      <c:pt idx="170">
                        <c:v>2.1654986563985111E-5</c:v>
                      </c:pt>
                      <c:pt idx="171">
                        <c:v>1.9206250140433857E-5</c:v>
                      </c:pt>
                      <c:pt idx="172">
                        <c:v>1.7015499144805917E-5</c:v>
                      </c:pt>
                      <c:pt idx="173">
                        <c:v>1.5057894736625007E-5</c:v>
                      </c:pt>
                      <c:pt idx="174">
                        <c:v>1.3310711506861576E-5</c:v>
                      </c:pt>
                      <c:pt idx="175">
                        <c:v>1.1753189412247982E-5</c:v>
                      </c:pt>
                      <c:pt idx="176">
                        <c:v>1.0366392544781345E-5</c:v>
                      </c:pt>
                      <c:pt idx="177">
                        <c:v>9.1330748284885496E-6</c:v>
                      </c:pt>
                      <c:pt idx="178">
                        <c:v>8.0375526741996397E-6</c:v>
                      </c:pt>
                      <c:pt idx="179">
                        <c:v>7.065584568661723E-6</c:v>
                      </c:pt>
                      <c:pt idx="180">
                        <c:v>6.2042575265246898E-6</c:v>
                      </c:pt>
                      <c:pt idx="181">
                        <c:v>5.4418802922079708E-6</c:v>
                      </c:pt>
                      <c:pt idx="182">
                        <c:v>4.7678831430547828E-6</c:v>
                      </c:pt>
                      <c:pt idx="183">
                        <c:v>4.1727241151161649E-6</c:v>
                      </c:pt>
                      <c:pt idx="184">
                        <c:v>3.6478014479932743E-6</c:v>
                      </c:pt>
                      <c:pt idx="185">
                        <c:v>3.1853720250045724E-6</c:v>
                      </c:pt>
                      <c:pt idx="186">
                        <c:v>2.7784755691385788E-6</c:v>
                      </c:pt>
                      <c:pt idx="187">
                        <c:v>2.420864343408368E-6</c:v>
                      </c:pt>
                      <c:pt idx="188">
                        <c:v>2.1069380959567185E-6</c:v>
                      </c:pt>
                      <c:pt idx="189">
                        <c:v>1.8316839851954478E-6</c:v>
                      </c:pt>
                      <c:pt idx="190">
                        <c:v>1.5906212180401281E-6</c:v>
                      </c:pt>
                      <c:pt idx="191">
                        <c:v>1.3797501345776869E-6</c:v>
                      </c:pt>
                      <c:pt idx="192">
                        <c:v>1.1955054749549733E-6</c:v>
                      </c:pt>
                      <c:pt idx="193">
                        <c:v>1.0347135685949853E-6</c:v>
                      </c:pt>
                      <c:pt idx="194">
                        <c:v>8.9455319174951606E-7</c:v>
                      </c:pt>
                      <c:pt idx="195">
                        <c:v>7.7251984661843909E-7</c:v>
                      </c:pt>
                      <c:pt idx="196">
                        <c:v>6.6639322356407775E-7</c:v>
                      </c:pt>
                      <c:pt idx="197">
                        <c:v>5.7420761710275054E-7</c:v>
                      </c:pt>
                      <c:pt idx="198">
                        <c:v>4.942250761643627E-7</c:v>
                      </c:pt>
                      <c:pt idx="199">
                        <c:v>4.2491107939443826E-7</c:v>
                      </c:pt>
                      <c:pt idx="200">
                        <c:v>3.6491253687117015E-7</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-simple(2)'!$U$23:$U$223</c15:sqref>
                        </c15:formulaRef>
                      </c:ext>
                    </c:extLst>
                    <c:numCache>
                      <c:formatCode>General</c:formatCode>
                      <c:ptCount val="201"/>
                      <c:pt idx="0">
                        <c:v>5.2709461664160364E-4</c:v>
                      </c:pt>
                      <c:pt idx="1">
                        <c:v>5.5986325737107374E-4</c:v>
                      </c:pt>
                      <c:pt idx="2">
                        <c:v>5.9429752074784646E-4</c:v>
                      </c:pt>
                      <c:pt idx="3">
                        <c:v>6.3045549787986085E-4</c:v>
                      </c:pt>
                      <c:pt idx="4">
                        <c:v>6.6839550430620694E-4</c:v>
                      </c:pt>
                      <c:pt idx="5">
                        <c:v>7.0817594354003117E-4</c:v>
                      </c:pt>
                      <c:pt idx="6">
                        <c:v>7.4985516207363425E-4</c:v>
                      </c:pt>
                      <c:pt idx="7">
                        <c:v>7.9349129589168692E-4</c:v>
                      </c:pt>
                      <c:pt idx="8">
                        <c:v>8.3914210857944044E-4</c:v>
                      </c:pt>
                      <c:pt idx="9">
                        <c:v>8.8686482115578823E-4</c:v>
                      </c:pt>
                      <c:pt idx="10">
                        <c:v>9.3671593380584663E-4</c:v>
                      </c:pt>
                      <c:pt idx="11">
                        <c:v>9.8875103973425729E-4</c:v>
                      </c:pt>
                      <c:pt idx="12">
                        <c:v>1.043024631408467E-3</c:v>
                      </c:pt>
                      <c:pt idx="13">
                        <c:v>1.0995898995106825E-3</c:v>
                      </c:pt>
                      <c:pt idx="14">
                        <c:v>1.1584985249677333E-3</c:v>
                      </c:pt>
                      <c:pt idx="15">
                        <c:v>1.2198004644795718E-3</c:v>
                      </c:pt>
                      <c:pt idx="16">
                        <c:v>1.2835437300192385E-3</c:v>
                      </c:pt>
                      <c:pt idx="17">
                        <c:v>1.3497741628297041E-3</c:v>
                      </c:pt>
                      <c:pt idx="18">
                        <c:v>1.4185352024956032E-3</c:v>
                      </c:pt>
                      <c:pt idx="19">
                        <c:v>1.4898676517204053E-3</c:v>
                      </c:pt>
                      <c:pt idx="20">
                        <c:v>1.5638094374915026E-3</c:v>
                      </c:pt>
                      <c:pt idx="21">
                        <c:v>1.6403953693669186E-3</c:v>
                      </c:pt>
                      <c:pt idx="22">
                        <c:v>1.7196568956673009E-3</c:v>
                      </c:pt>
                      <c:pt idx="23">
                        <c:v>1.8016218584054541E-3</c:v>
                      </c:pt>
                      <c:pt idx="24">
                        <c:v>1.8863142478322589E-3</c:v>
                      </c:pt>
                      <c:pt idx="25">
                        <c:v>1.9737539575223587E-3</c:v>
                      </c:pt>
                      <c:pt idx="26">
                        <c:v>2.0639565409647947E-3</c:v>
                      </c:pt>
                      <c:pt idx="27">
                        <c:v>2.1569329706627926E-3</c:v>
                      </c:pt>
                      <c:pt idx="28">
                        <c:v>2.2526894007824576E-3</c:v>
                      </c:pt>
                      <c:pt idx="29">
                        <c:v>2.3512269344221791E-3</c:v>
                      </c:pt>
                      <c:pt idx="30">
                        <c:v>2.4525413966024509E-3</c:v>
                      </c:pt>
                      <c:pt idx="31">
                        <c:v>2.5566231140994561E-3</c:v>
                      </c:pt>
                      <c:pt idx="32">
                        <c:v>2.663456703264633E-3</c:v>
                      </c:pt>
                      <c:pt idx="33">
                        <c:v>2.7730208669863956E-3</c:v>
                      </c:pt>
                      <c:pt idx="34">
                        <c:v>2.8852882019587555E-3</c:v>
                      </c:pt>
                      <c:pt idx="35">
                        <c:v>3.0002250174246473E-3</c:v>
                      </c:pt>
                      <c:pt idx="36">
                        <c:v>3.1177911665589363E-3</c:v>
                      </c:pt>
                      <c:pt idx="37">
                        <c:v>3.2379398916473007E-3</c:v>
                      </c:pt>
                      <c:pt idx="38">
                        <c:v>3.3606176842019843E-3</c:v>
                      </c:pt>
                      <c:pt idx="39">
                        <c:v>3.4857641611340151E-3</c:v>
                      </c:pt>
                      <c:pt idx="40">
                        <c:v>3.6133119580733291E-3</c:v>
                      </c:pt>
                      <c:pt idx="41">
                        <c:v>3.7431866408936297E-3</c:v>
                      </c:pt>
                      <c:pt idx="42">
                        <c:v>3.8753066364573385E-3</c:v>
                      </c:pt>
                      <c:pt idx="43">
                        <c:v>4.0095831835479986E-3</c:v>
                      </c:pt>
                      <c:pt idx="44">
                        <c:v>4.1459203049026266E-3</c:v>
                      </c:pt>
                      <c:pt idx="45">
                        <c:v>4.2842148011951933E-3</c:v>
                      </c:pt>
                      <c:pt idx="46">
                        <c:v>4.4243562677545017E-3</c:v>
                      </c:pt>
                      <c:pt idx="47">
                        <c:v>4.5662271347255579E-3</c:v>
                      </c:pt>
                      <c:pt idx="48">
                        <c:v>4.7097027313031678E-3</c:v>
                      </c:pt>
                      <c:pt idx="49">
                        <c:v>4.8546513745803335E-3</c:v>
                      </c:pt>
                      <c:pt idx="50">
                        <c:v>5.0009344834622028E-3</c:v>
                      </c:pt>
                      <c:pt idx="51">
                        <c:v>5.1484067179993799E-3</c:v>
                      </c:pt>
                      <c:pt idx="52">
                        <c:v>5.2969161443924958E-3</c:v>
                      </c:pt>
                      <c:pt idx="53">
                        <c:v>5.4463044258137765E-3</c:v>
                      </c:pt>
                      <c:pt idx="54">
                        <c:v>5.5964070390809983E-3</c:v>
                      </c:pt>
                      <c:pt idx="55">
                        <c:v>5.7470535171058367E-3</c:v>
                      </c:pt>
                      <c:pt idx="56">
                        <c:v>5.8980677169218248E-3</c:v>
                      </c:pt>
                      <c:pt idx="57">
                        <c:v>6.0492681129785961E-3</c:v>
                      </c:pt>
                      <c:pt idx="58">
                        <c:v>6.2004681152684387E-3</c:v>
                      </c:pt>
                      <c:pt idx="59">
                        <c:v>6.3514764117297362E-3</c:v>
                      </c:pt>
                      <c:pt idx="60">
                        <c:v>6.5020973342499039E-3</c:v>
                      </c:pt>
                      <c:pt idx="61">
                        <c:v>6.6521312474688834E-3</c:v>
                      </c:pt>
                      <c:pt idx="62">
                        <c:v>6.8013749594635995E-3</c:v>
                      </c:pt>
                      <c:pt idx="63">
                        <c:v>6.9496221532749231E-3</c:v>
                      </c:pt>
                      <c:pt idx="64">
                        <c:v>7.0966638381221945E-3</c:v>
                      </c:pt>
                      <c:pt idx="65">
                        <c:v>7.2422888190370816E-3</c:v>
                      </c:pt>
                      <c:pt idx="66">
                        <c:v>7.3862841835390849E-3</c:v>
                      </c:pt>
                      <c:pt idx="67">
                        <c:v>7.5284358038701215E-3</c:v>
                      </c:pt>
                      <c:pt idx="68">
                        <c:v>7.6685288532060119E-3</c:v>
                      </c:pt>
                      <c:pt idx="69">
                        <c:v>7.8063483341690434E-3</c:v>
                      </c:pt>
                      <c:pt idx="70">
                        <c:v>7.941679617878717E-3</c:v>
                      </c:pt>
                      <c:pt idx="71">
                        <c:v>8.0743089916978684E-3</c:v>
                      </c:pt>
                      <c:pt idx="72">
                        <c:v>8.2040242137593859E-3</c:v>
                      </c:pt>
                      <c:pt idx="73">
                        <c:v>8.3306150722950029E-3</c:v>
                      </c:pt>
                      <c:pt idx="74">
                        <c:v>8.4538739477327974E-3</c:v>
                      </c:pt>
                      <c:pt idx="75">
                        <c:v>8.5735963754846097E-3</c:v>
                      </c:pt>
                      <c:pt idx="76">
                        <c:v>8.6895816073087138E-3</c:v>
                      </c:pt>
                      <c:pt idx="77">
                        <c:v>8.8016331691074985E-3</c:v>
                      </c:pt>
                      <c:pt idx="78">
                        <c:v>8.9095594130045915E-3</c:v>
                      </c:pt>
                      <c:pt idx="79">
                        <c:v>9.0131740615412084E-3</c:v>
                      </c:pt>
                      <c:pt idx="80">
                        <c:v>9.1122967418376718E-3</c:v>
                      </c:pt>
                      <c:pt idx="81">
                        <c:v>9.2067535075830917E-3</c:v>
                      </c:pt>
                      <c:pt idx="82">
                        <c:v>9.2963773467442321E-3</c:v>
                      </c:pt>
                      <c:pt idx="83">
                        <c:v>9.3810086729234545E-3</c:v>
                      </c:pt>
                      <c:pt idx="84">
                        <c:v>9.4604957983454949E-3</c:v>
                      </c:pt>
                      <c:pt idx="85">
                        <c:v>9.534695386513109E-3</c:v>
                      </c:pt>
                      <c:pt idx="86">
                        <c:v>9.6034728826426257E-3</c:v>
                      </c:pt>
                      <c:pt idx="87">
                        <c:v>9.6667029200712372E-3</c:v>
                      </c:pt>
                      <c:pt idx="88">
                        <c:v>9.7242697009187404E-3</c:v>
                      </c:pt>
                      <c:pt idx="89">
                        <c:v>9.7760673493864029E-3</c:v>
                      </c:pt>
                      <c:pt idx="90">
                        <c:v>9.8220002361844878E-3</c:v>
                      </c:pt>
                      <c:pt idx="91">
                        <c:v>9.8619832726972254E-3</c:v>
                      </c:pt>
                      <c:pt idx="92">
                        <c:v>9.8959421736187422E-3</c:v>
                      </c:pt>
                      <c:pt idx="93">
                        <c:v>9.9238136869252962E-3</c:v>
                      </c:pt>
                      <c:pt idx="94">
                        <c:v>9.9455457901874295E-3</c:v>
                      </c:pt>
                      <c:pt idx="95">
                        <c:v>9.961097852369101E-3</c:v>
                      </c:pt>
                      <c:pt idx="96">
                        <c:v>9.9704407604095466E-3</c:v>
                      </c:pt>
                      <c:pt idx="97">
                        <c:v>9.9735570100358169E-3</c:v>
                      </c:pt>
                      <c:pt idx="98">
                        <c:v>9.9704407604095449E-3</c:v>
                      </c:pt>
                      <c:pt idx="99">
                        <c:v>9.9610978523690993E-3</c:v>
                      </c:pt>
                      <c:pt idx="100">
                        <c:v>9.945545790187426E-3</c:v>
                      </c:pt>
                      <c:pt idx="101">
                        <c:v>9.923813686925291E-3</c:v>
                      </c:pt>
                      <c:pt idx="102">
                        <c:v>9.8959421736187336E-3</c:v>
                      </c:pt>
                      <c:pt idx="103">
                        <c:v>9.8619832726972185E-3</c:v>
                      </c:pt>
                      <c:pt idx="104">
                        <c:v>9.8220002361844791E-3</c:v>
                      </c:pt>
                      <c:pt idx="105">
                        <c:v>9.7760673493863925E-3</c:v>
                      </c:pt>
                      <c:pt idx="106">
                        <c:v>9.72426970091873E-3</c:v>
                      </c:pt>
                      <c:pt idx="107">
                        <c:v>9.666702920071225E-3</c:v>
                      </c:pt>
                      <c:pt idx="108">
                        <c:v>9.6034728826426118E-3</c:v>
                      </c:pt>
                      <c:pt idx="109">
                        <c:v>9.5346953865130951E-3</c:v>
                      </c:pt>
                      <c:pt idx="110">
                        <c:v>9.4604957983454793E-3</c:v>
                      </c:pt>
                      <c:pt idx="111">
                        <c:v>9.3810086729234389E-3</c:v>
                      </c:pt>
                      <c:pt idx="112">
                        <c:v>9.296377346744213E-3</c:v>
                      </c:pt>
                      <c:pt idx="113">
                        <c:v>9.2067535075830743E-3</c:v>
                      </c:pt>
                      <c:pt idx="114">
                        <c:v>9.112296741837651E-3</c:v>
                      </c:pt>
                      <c:pt idx="115">
                        <c:v>9.0131740615411876E-3</c:v>
                      </c:pt>
                      <c:pt idx="116">
                        <c:v>8.9095594130045707E-3</c:v>
                      </c:pt>
                      <c:pt idx="117">
                        <c:v>8.801633169107476E-3</c:v>
                      </c:pt>
                      <c:pt idx="118">
                        <c:v>8.6895816073086895E-3</c:v>
                      </c:pt>
                      <c:pt idx="119">
                        <c:v>8.5735963754845872E-3</c:v>
                      </c:pt>
                      <c:pt idx="120">
                        <c:v>8.4538739477327731E-3</c:v>
                      </c:pt>
                      <c:pt idx="121">
                        <c:v>8.3306150722949768E-3</c:v>
                      </c:pt>
                      <c:pt idx="122">
                        <c:v>8.2040242137593616E-3</c:v>
                      </c:pt>
                      <c:pt idx="123">
                        <c:v>8.0743089916978442E-3</c:v>
                      </c:pt>
                      <c:pt idx="124">
                        <c:v>7.941679617878691E-3</c:v>
                      </c:pt>
                      <c:pt idx="125">
                        <c:v>7.8063483341690165E-3</c:v>
                      </c:pt>
                      <c:pt idx="126">
                        <c:v>7.668528853205985E-3</c:v>
                      </c:pt>
                      <c:pt idx="127">
                        <c:v>7.5284358038700955E-3</c:v>
                      </c:pt>
                      <c:pt idx="128">
                        <c:v>7.386284183539058E-3</c:v>
                      </c:pt>
                      <c:pt idx="129">
                        <c:v>7.2422888190370538E-3</c:v>
                      </c:pt>
                      <c:pt idx="130">
                        <c:v>7.096663838122165E-3</c:v>
                      </c:pt>
                      <c:pt idx="131">
                        <c:v>6.9496221532748953E-3</c:v>
                      </c:pt>
                      <c:pt idx="132">
                        <c:v>6.8013749594635709E-3</c:v>
                      </c:pt>
                      <c:pt idx="133">
                        <c:v>6.6521312474688531E-3</c:v>
                      </c:pt>
                      <c:pt idx="134">
                        <c:v>6.5020973342498744E-3</c:v>
                      </c:pt>
                      <c:pt idx="135">
                        <c:v>6.3514764117297085E-3</c:v>
                      </c:pt>
                      <c:pt idx="136">
                        <c:v>6.2004681152684109E-3</c:v>
                      </c:pt>
                      <c:pt idx="137">
                        <c:v>6.0492681129785666E-3</c:v>
                      </c:pt>
                      <c:pt idx="138">
                        <c:v>5.8980677169217953E-3</c:v>
                      </c:pt>
                      <c:pt idx="139">
                        <c:v>5.7470535171058081E-3</c:v>
                      </c:pt>
                      <c:pt idx="140">
                        <c:v>5.5964070390809697E-3</c:v>
                      </c:pt>
                      <c:pt idx="141">
                        <c:v>5.4463044258137461E-3</c:v>
                      </c:pt>
                      <c:pt idx="142">
                        <c:v>5.2969161443924681E-3</c:v>
                      </c:pt>
                      <c:pt idx="143">
                        <c:v>5.1484067179993495E-3</c:v>
                      </c:pt>
                      <c:pt idx="144">
                        <c:v>5.0009344834621751E-3</c:v>
                      </c:pt>
                      <c:pt idx="145">
                        <c:v>4.8546513745803066E-3</c:v>
                      </c:pt>
                      <c:pt idx="146">
                        <c:v>4.7097027313031401E-3</c:v>
                      </c:pt>
                      <c:pt idx="147">
                        <c:v>4.5662271347255284E-3</c:v>
                      </c:pt>
                      <c:pt idx="148">
                        <c:v>4.4243562677544739E-3</c:v>
                      </c:pt>
                      <c:pt idx="149">
                        <c:v>4.2842148011951646E-3</c:v>
                      </c:pt>
                      <c:pt idx="150">
                        <c:v>4.1459203049026014E-3</c:v>
                      </c:pt>
                      <c:pt idx="151">
                        <c:v>4.0095831835479734E-3</c:v>
                      </c:pt>
                      <c:pt idx="152">
                        <c:v>3.8753066364573137E-3</c:v>
                      </c:pt>
                      <c:pt idx="153">
                        <c:v>3.7431866408936059E-3</c:v>
                      </c:pt>
                      <c:pt idx="154">
                        <c:v>3.6133119580733057E-3</c:v>
                      </c:pt>
                      <c:pt idx="155">
                        <c:v>3.4857641611339913E-3</c:v>
                      </c:pt>
                      <c:pt idx="156">
                        <c:v>3.3606176842019605E-3</c:v>
                      </c:pt>
                      <c:pt idx="157">
                        <c:v>3.2379398916472786E-3</c:v>
                      </c:pt>
                      <c:pt idx="158">
                        <c:v>3.1177911665589142E-3</c:v>
                      </c:pt>
                      <c:pt idx="159">
                        <c:v>3.0002250174246256E-3</c:v>
                      </c:pt>
                      <c:pt idx="160">
                        <c:v>2.8852882019587346E-3</c:v>
                      </c:pt>
                      <c:pt idx="161">
                        <c:v>2.7730208669863748E-3</c:v>
                      </c:pt>
                      <c:pt idx="162">
                        <c:v>2.6634567032646122E-3</c:v>
                      </c:pt>
                      <c:pt idx="163">
                        <c:v>2.5566231140994361E-3</c:v>
                      </c:pt>
                      <c:pt idx="164">
                        <c:v>2.4525413966024318E-3</c:v>
                      </c:pt>
                      <c:pt idx="165">
                        <c:v>2.35122693442216E-3</c:v>
                      </c:pt>
                      <c:pt idx="166">
                        <c:v>2.2526894007824393E-3</c:v>
                      </c:pt>
                      <c:pt idx="167">
                        <c:v>2.1569329706627757E-3</c:v>
                      </c:pt>
                      <c:pt idx="168">
                        <c:v>2.0639565409647778E-3</c:v>
                      </c:pt>
                      <c:pt idx="169">
                        <c:v>1.9737539575223418E-3</c:v>
                      </c:pt>
                      <c:pt idx="170">
                        <c:v>1.8863142478322428E-3</c:v>
                      </c:pt>
                      <c:pt idx="171">
                        <c:v>1.8016218584054383E-3</c:v>
                      </c:pt>
                      <c:pt idx="172">
                        <c:v>1.719656895667286E-3</c:v>
                      </c:pt>
                      <c:pt idx="173">
                        <c:v>1.640395369366904E-3</c:v>
                      </c:pt>
                      <c:pt idx="174">
                        <c:v>1.563809437491489E-3</c:v>
                      </c:pt>
                      <c:pt idx="175">
                        <c:v>1.4898676517203916E-3</c:v>
                      </c:pt>
                      <c:pt idx="176">
                        <c:v>1.41853520249559E-3</c:v>
                      </c:pt>
                      <c:pt idx="177">
                        <c:v>1.3497741628296918E-3</c:v>
                      </c:pt>
                      <c:pt idx="178">
                        <c:v>1.283543730019227E-3</c:v>
                      </c:pt>
                      <c:pt idx="179">
                        <c:v>1.2198004644795592E-3</c:v>
                      </c:pt>
                      <c:pt idx="180">
                        <c:v>1.1584985249677221E-3</c:v>
                      </c:pt>
                      <c:pt idx="181">
                        <c:v>1.0995898995106715E-3</c:v>
                      </c:pt>
                      <c:pt idx="182">
                        <c:v>1.0430246314084575E-3</c:v>
                      </c:pt>
                      <c:pt idx="183">
                        <c:v>9.887510397342471E-4</c:v>
                      </c:pt>
                      <c:pt idx="184">
                        <c:v>9.3671593380583666E-4</c:v>
                      </c:pt>
                      <c:pt idx="185">
                        <c:v>8.8686482115577848E-4</c:v>
                      </c:pt>
                      <c:pt idx="186">
                        <c:v>8.3914210857943166E-4</c:v>
                      </c:pt>
                      <c:pt idx="187">
                        <c:v>7.9349129589167846E-4</c:v>
                      </c:pt>
                      <c:pt idx="188">
                        <c:v>7.4985516207362558E-4</c:v>
                      </c:pt>
                      <c:pt idx="189">
                        <c:v>7.0817594354002304E-4</c:v>
                      </c:pt>
                      <c:pt idx="190">
                        <c:v>6.6839550430620011E-4</c:v>
                      </c:pt>
                      <c:pt idx="191">
                        <c:v>6.3045549787985348E-4</c:v>
                      </c:pt>
                      <c:pt idx="192">
                        <c:v>5.9429752074783963E-4</c:v>
                      </c:pt>
                      <c:pt idx="193">
                        <c:v>5.5986325737106724E-4</c:v>
                      </c:pt>
                      <c:pt idx="194">
                        <c:v>5.2709461664159779E-4</c:v>
                      </c:pt>
                      <c:pt idx="195">
                        <c:v>4.9593385979487792E-4</c:v>
                      </c:pt>
                      <c:pt idx="196">
                        <c:v>4.6632371980674306E-4</c:v>
                      </c:pt>
                      <c:pt idx="197">
                        <c:v>4.3820751233920852E-4</c:v>
                      </c:pt>
                      <c:pt idx="198">
                        <c:v>4.1152923833117716E-4</c:v>
                      </c:pt>
                      <c:pt idx="199">
                        <c:v>3.8623367835987499E-4</c:v>
                      </c:pt>
                      <c:pt idx="200">
                        <c:v>3.6226647892620764E-4</c:v>
                      </c:pt>
                    </c:numCache>
                  </c:numRef>
                </c:yVal>
                <c:smooth val="0"/>
              </c15:ser>
            </c15:filteredScatterSeries>
            <c15:filteredScatterSeries>
              <c15:ser>
                <c:idx val="0"/>
                <c:order val="4"/>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-simple(2)'!$AA$23:$AA$223</c15:sqref>
                        </c15:formulaRef>
                      </c:ext>
                    </c:extLst>
                    <c:numCache>
                      <c:formatCode>General</c:formatCode>
                      <c:ptCount val="201"/>
                      <c:pt idx="0">
                        <c:v>1.5560877895744808E-7</c:v>
                      </c:pt>
                      <c:pt idx="1">
                        <c:v>1.9806495455160552E-7</c:v>
                      </c:pt>
                      <c:pt idx="2">
                        <c:v>2.5147536442962452E-7</c:v>
                      </c:pt>
                      <c:pt idx="3">
                        <c:v>3.1849125894335727E-7</c:v>
                      </c:pt>
                      <c:pt idx="4">
                        <c:v>4.0235912282461755E-7</c:v>
                      </c:pt>
                      <c:pt idx="5">
                        <c:v>5.0704260327434247E-7</c:v>
                      </c:pt>
                      <c:pt idx="6">
                        <c:v>6.3736661909167783E-7</c:v>
                      </c:pt>
                      <c:pt idx="7">
                        <c:v>7.9918705534527938E-7</c:v>
                      </c:pt>
                      <c:pt idx="8">
                        <c:v>9.9958983534614828E-7</c:v>
                      </c:pt>
                      <c:pt idx="9">
                        <c:v>1.2471235645026921E-6</c:v>
                      </c:pt>
                      <c:pt idx="10">
                        <c:v>1.5520703528925243E-6</c:v>
                      </c:pt>
                      <c:pt idx="11">
                        <c:v>1.9267598371043699E-6</c:v>
                      </c:pt>
                      <c:pt idx="12">
                        <c:v>2.3859318270602641E-6</c:v>
                      </c:pt>
                      <c:pt idx="13">
                        <c:v>2.9471533878270238E-6</c:v>
                      </c:pt>
                      <c:pt idx="14">
                        <c:v>3.6312965151126554E-6</c:v>
                      </c:pt>
                      <c:pt idx="15">
                        <c:v>4.4630828588566857E-6</c:v>
                      </c:pt>
                      <c:pt idx="16">
                        <c:v>5.4717021719900655E-6</c:v>
                      </c:pt>
                      <c:pt idx="17">
                        <c:v>6.691511288244328E-6</c:v>
                      </c:pt>
                      <c:pt idx="18">
                        <c:v>8.1628204383121713E-6</c:v>
                      </c:pt>
                      <c:pt idx="19">
                        <c:v>9.932773569638724E-6</c:v>
                      </c:pt>
                      <c:pt idx="20">
                        <c:v>1.205632901129977E-5</c:v>
                      </c:pt>
                      <c:pt idx="21">
                        <c:v>1.4597346289573144E-5</c:v>
                      </c:pt>
                      <c:pt idx="22">
                        <c:v>1.7629784118372412E-5</c:v>
                      </c:pt>
                      <c:pt idx="23">
                        <c:v>2.1239013527537781E-5</c:v>
                      </c:pt>
                      <c:pt idx="24">
                        <c:v>2.5523248717209486E-5</c:v>
                      </c:pt>
                      <c:pt idx="25">
                        <c:v>3.0595096505688892E-5</c:v>
                      </c:pt>
                      <c:pt idx="26">
                        <c:v>3.6583223141515843E-5</c:v>
                      </c:pt>
                      <c:pt idx="27">
                        <c:v>4.3634134752288391E-5</c:v>
                      </c:pt>
                      <c:pt idx="28">
                        <c:v>5.1914064783071016E-5</c:v>
                      </c:pt>
                      <c:pt idx="29">
                        <c:v>6.1610958423651547E-5</c:v>
                      </c:pt>
                      <c:pt idx="30">
                        <c:v>7.2936540233337944E-5</c:v>
                      </c:pt>
                      <c:pt idx="31">
                        <c:v>8.6128446952684837E-5</c:v>
                      </c:pt>
                      <c:pt idx="32">
                        <c:v>1.0145240286498931E-4</c:v>
                      </c:pt>
                      <c:pt idx="33">
                        <c:v>1.1920441007324327E-4</c:v>
                      </c:pt>
                      <c:pt idx="34">
                        <c:v>1.3971292074397345E-4</c:v>
                      </c:pt>
                      <c:pt idx="35">
                        <c:v>1.6334095280999756E-4</c:v>
                      </c:pt>
                      <c:pt idx="36">
                        <c:v>1.9048810491109202E-4</c:v>
                      </c:pt>
                      <c:pt idx="37">
                        <c:v>2.2159242059690236E-4</c:v>
                      </c:pt>
                      <c:pt idx="38">
                        <c:v>2.5713204615269926E-4</c:v>
                      </c:pt>
                      <c:pt idx="39">
                        <c:v>2.976266209887956E-4</c:v>
                      </c:pt>
                      <c:pt idx="40">
                        <c:v>3.4363833453070154E-4</c:v>
                      </c:pt>
                      <c:pt idx="41">
                        <c:v>3.9577257914900189E-4</c:v>
                      </c:pt>
                      <c:pt idx="42">
                        <c:v>4.5467812507955649E-4</c:v>
                      </c:pt>
                      <c:pt idx="43">
                        <c:v>5.2104674072113455E-4</c:v>
                      </c:pt>
                      <c:pt idx="44">
                        <c:v>5.9561218038026403E-4</c:v>
                      </c:pt>
                      <c:pt idx="45">
                        <c:v>6.7914846168428702E-4</c:v>
                      </c:pt>
                      <c:pt idx="46">
                        <c:v>7.7246735671976483E-4</c:v>
                      </c:pt>
                      <c:pt idx="47">
                        <c:v>8.7641502467843471E-4</c:v>
                      </c:pt>
                      <c:pt idx="48">
                        <c:v>9.9186771958977428E-4</c:v>
                      </c:pt>
                      <c:pt idx="49">
                        <c:v>1.1197265147421546E-3</c:v>
                      </c:pt>
                      <c:pt idx="50">
                        <c:v>1.2609109957597295E-3</c:v>
                      </c:pt>
                      <c:pt idx="51">
                        <c:v>1.4163518870800706E-3</c:v>
                      </c:pt>
                      <c:pt idx="52">
                        <c:v>1.5869825917833836E-3</c:v>
                      </c:pt>
                      <c:pt idx="53">
                        <c:v>1.7737296423115871E-3</c:v>
                      </c:pt>
                      <c:pt idx="54">
                        <c:v>1.9775020794685263E-3</c:v>
                      </c:pt>
                      <c:pt idx="55">
                        <c:v>2.199179799021378E-3</c:v>
                      </c:pt>
                      <c:pt idx="56">
                        <c:v>2.4396009289591562E-3</c:v>
                      </c:pt>
                      <c:pt idx="57">
                        <c:v>2.6995483256594243E-3</c:v>
                      </c:pt>
                      <c:pt idx="58">
                        <c:v>2.9797353034408253E-3</c:v>
                      </c:pt>
                      <c:pt idx="59">
                        <c:v>3.280790738733854E-3</c:v>
                      </c:pt>
                      <c:pt idx="60">
                        <c:v>3.6032437168109252E-3</c:v>
                      </c:pt>
                      <c:pt idx="61">
                        <c:v>3.9475079150447364E-3</c:v>
                      </c:pt>
                      <c:pt idx="62">
                        <c:v>4.3138659413256069E-3</c:v>
                      </c:pt>
                      <c:pt idx="63">
                        <c:v>4.7024538688443789E-3</c:v>
                      </c:pt>
                      <c:pt idx="64">
                        <c:v>5.1132462281989347E-3</c:v>
                      </c:pt>
                      <c:pt idx="65">
                        <c:v>5.5460417339728155E-3</c:v>
                      </c:pt>
                      <c:pt idx="66">
                        <c:v>6.0004500348493188E-3</c:v>
                      </c:pt>
                      <c:pt idx="67">
                        <c:v>6.4758797832946274E-3</c:v>
                      </c:pt>
                      <c:pt idx="68">
                        <c:v>6.9715283222680571E-3</c:v>
                      </c:pt>
                      <c:pt idx="69">
                        <c:v>7.4863732817872872E-3</c:v>
                      </c:pt>
                      <c:pt idx="70">
                        <c:v>8.0191663670960266E-3</c:v>
                      </c:pt>
                      <c:pt idx="71">
                        <c:v>8.5684296023904177E-3</c:v>
                      </c:pt>
                      <c:pt idx="72">
                        <c:v>9.1324542694511488E-3</c:v>
                      </c:pt>
                      <c:pt idx="73">
                        <c:v>9.7093027491607017E-3</c:v>
                      </c:pt>
                      <c:pt idx="74">
                        <c:v>1.0296813435998795E-2</c:v>
                      </c:pt>
                      <c:pt idx="75">
                        <c:v>1.0892608851627584E-2</c:v>
                      </c:pt>
                      <c:pt idx="76">
                        <c:v>1.149410703421171E-2</c:v>
                      </c:pt>
                      <c:pt idx="77">
                        <c:v>1.2098536225957229E-2</c:v>
                      </c:pt>
                      <c:pt idx="78">
                        <c:v>1.2702952823459509E-2</c:v>
                      </c:pt>
                      <c:pt idx="79">
                        <c:v>1.3304262494937802E-2</c:v>
                      </c:pt>
                      <c:pt idx="80">
                        <c:v>1.3899244306549881E-2</c:v>
                      </c:pt>
                      <c:pt idx="81">
                        <c:v>1.4484577638074196E-2</c:v>
                      </c:pt>
                      <c:pt idx="82">
                        <c:v>1.5056871607740279E-2</c:v>
                      </c:pt>
                      <c:pt idx="83">
                        <c:v>1.561269666833812E-2</c:v>
                      </c:pt>
                      <c:pt idx="84">
                        <c:v>1.6148617983395768E-2</c:v>
                      </c:pt>
                      <c:pt idx="85">
                        <c:v>1.6661230144590037E-2</c:v>
                      </c:pt>
                      <c:pt idx="86">
                        <c:v>1.7147192750969244E-2</c:v>
                      </c:pt>
                      <c:pt idx="87">
                        <c:v>1.7603266338215018E-2</c:v>
                      </c:pt>
                      <c:pt idx="88">
                        <c:v>1.8026348123082438E-2</c:v>
                      </c:pt>
                      <c:pt idx="89">
                        <c:v>1.8413507015166204E-2</c:v>
                      </c:pt>
                      <c:pt idx="90">
                        <c:v>1.8762017345846926E-2</c:v>
                      </c:pt>
                      <c:pt idx="91">
                        <c:v>1.9069390773026235E-2</c:v>
                      </c:pt>
                      <c:pt idx="92">
                        <c:v>1.9333405840142488E-2</c:v>
                      </c:pt>
                      <c:pt idx="93">
                        <c:v>1.9552134698772813E-2</c:v>
                      </c:pt>
                      <c:pt idx="94">
                        <c:v>1.9723966545394458E-2</c:v>
                      </c:pt>
                      <c:pt idx="95">
                        <c:v>1.9847627373850599E-2</c:v>
                      </c:pt>
                      <c:pt idx="96">
                        <c:v>1.9922195704738205E-2</c:v>
                      </c:pt>
                      <c:pt idx="97">
                        <c:v>1.9947114020071634E-2</c:v>
                      </c:pt>
                      <c:pt idx="98">
                        <c:v>1.9922195704738195E-2</c:v>
                      </c:pt>
                      <c:pt idx="99">
                        <c:v>1.9847627373850575E-2</c:v>
                      </c:pt>
                      <c:pt idx="100">
                        <c:v>1.972396654539443E-2</c:v>
                      </c:pt>
                      <c:pt idx="101">
                        <c:v>1.9552134698772775E-2</c:v>
                      </c:pt>
                      <c:pt idx="102">
                        <c:v>1.9333405840142436E-2</c:v>
                      </c:pt>
                      <c:pt idx="103">
                        <c:v>1.9069390773026176E-2</c:v>
                      </c:pt>
                      <c:pt idx="104">
                        <c:v>1.8762017345846864E-2</c:v>
                      </c:pt>
                      <c:pt idx="105">
                        <c:v>1.8413507015166128E-2</c:v>
                      </c:pt>
                      <c:pt idx="106">
                        <c:v>1.8026348123082358E-2</c:v>
                      </c:pt>
                      <c:pt idx="107">
                        <c:v>1.7603266338214931E-2</c:v>
                      </c:pt>
                      <c:pt idx="108">
                        <c:v>1.7147192750969147E-2</c:v>
                      </c:pt>
                      <c:pt idx="109">
                        <c:v>1.6661230144589929E-2</c:v>
                      </c:pt>
                      <c:pt idx="110">
                        <c:v>1.6148617983395661E-2</c:v>
                      </c:pt>
                      <c:pt idx="111">
                        <c:v>1.5612696668338007E-2</c:v>
                      </c:pt>
                      <c:pt idx="112">
                        <c:v>1.5056871607740165E-2</c:v>
                      </c:pt>
                      <c:pt idx="113">
                        <c:v>1.4484577638074082E-2</c:v>
                      </c:pt>
                      <c:pt idx="114">
                        <c:v>1.3899244306549763E-2</c:v>
                      </c:pt>
                      <c:pt idx="115">
                        <c:v>1.330426249493768E-2</c:v>
                      </c:pt>
                      <c:pt idx="116">
                        <c:v>1.2702952823459391E-2</c:v>
                      </c:pt>
                      <c:pt idx="117">
                        <c:v>1.2098536225957107E-2</c:v>
                      </c:pt>
                      <c:pt idx="118">
                        <c:v>1.149410703421159E-2</c:v>
                      </c:pt>
                      <c:pt idx="119">
                        <c:v>1.0892608851627466E-2</c:v>
                      </c:pt>
                      <c:pt idx="120">
                        <c:v>1.0296813435998675E-2</c:v>
                      </c:pt>
                      <c:pt idx="121">
                        <c:v>9.7093027491605872E-3</c:v>
                      </c:pt>
                      <c:pt idx="122">
                        <c:v>9.1324542694510361E-3</c:v>
                      </c:pt>
                      <c:pt idx="123">
                        <c:v>8.5684296023903102E-3</c:v>
                      </c:pt>
                      <c:pt idx="124">
                        <c:v>8.0191663670959243E-3</c:v>
                      </c:pt>
                      <c:pt idx="125">
                        <c:v>7.4863732817871884E-3</c:v>
                      </c:pt>
                      <c:pt idx="126">
                        <c:v>6.97152832226796E-3</c:v>
                      </c:pt>
                      <c:pt idx="127">
                        <c:v>6.4758797832945346E-3</c:v>
                      </c:pt>
                      <c:pt idx="128">
                        <c:v>6.0004500348492295E-3</c:v>
                      </c:pt>
                      <c:pt idx="129">
                        <c:v>5.5460417339727288E-3</c:v>
                      </c:pt>
                      <c:pt idx="130">
                        <c:v>5.1132462281988549E-3</c:v>
                      </c:pt>
                      <c:pt idx="131">
                        <c:v>4.7024538688443017E-3</c:v>
                      </c:pt>
                      <c:pt idx="132">
                        <c:v>4.3138659413255341E-3</c:v>
                      </c:pt>
                      <c:pt idx="133">
                        <c:v>3.9475079150446688E-3</c:v>
                      </c:pt>
                      <c:pt idx="134">
                        <c:v>3.6032437168108623E-3</c:v>
                      </c:pt>
                      <c:pt idx="135">
                        <c:v>3.2807907387337942E-3</c:v>
                      </c:pt>
                      <c:pt idx="136">
                        <c:v>2.9797353034407698E-3</c:v>
                      </c:pt>
                      <c:pt idx="137">
                        <c:v>2.699548325659371E-3</c:v>
                      </c:pt>
                      <c:pt idx="138">
                        <c:v>2.4396009289591077E-3</c:v>
                      </c:pt>
                      <c:pt idx="139">
                        <c:v>2.1991797990213321E-3</c:v>
                      </c:pt>
                      <c:pt idx="140">
                        <c:v>1.9775020794684846E-3</c:v>
                      </c:pt>
                      <c:pt idx="141">
                        <c:v>1.7737296423115481E-3</c:v>
                      </c:pt>
                      <c:pt idx="142">
                        <c:v>1.5869825917833483E-3</c:v>
                      </c:pt>
                      <c:pt idx="143">
                        <c:v>1.4163518870800391E-3</c:v>
                      </c:pt>
                      <c:pt idx="144">
                        <c:v>1.2609109957597011E-3</c:v>
                      </c:pt>
                      <c:pt idx="145">
                        <c:v>1.1197265147421286E-3</c:v>
                      </c:pt>
                      <c:pt idx="146">
                        <c:v>9.9186771958975064E-4</c:v>
                      </c:pt>
                      <c:pt idx="147">
                        <c:v>8.7641502467841227E-4</c:v>
                      </c:pt>
                      <c:pt idx="148">
                        <c:v>7.7246735671974553E-4</c:v>
                      </c:pt>
                      <c:pt idx="149">
                        <c:v>6.7914846168426891E-4</c:v>
                      </c:pt>
                      <c:pt idx="150">
                        <c:v>5.9561218038024918E-4</c:v>
                      </c:pt>
                      <c:pt idx="151">
                        <c:v>5.2104674072112143E-4</c:v>
                      </c:pt>
                      <c:pt idx="152">
                        <c:v>4.54678125079545E-4</c:v>
                      </c:pt>
                      <c:pt idx="153">
                        <c:v>3.9577257914899153E-4</c:v>
                      </c:pt>
                      <c:pt idx="154">
                        <c:v>3.4363833453069243E-4</c:v>
                      </c:pt>
                      <c:pt idx="155">
                        <c:v>2.9762662098878741E-4</c:v>
                      </c:pt>
                      <c:pt idx="156">
                        <c:v>2.5713204615269216E-4</c:v>
                      </c:pt>
                      <c:pt idx="157">
                        <c:v>2.2159242059689623E-4</c:v>
                      </c:pt>
                      <c:pt idx="158">
                        <c:v>1.904881049110866E-4</c:v>
                      </c:pt>
                      <c:pt idx="159">
                        <c:v>1.6334095280999287E-4</c:v>
                      </c:pt>
                      <c:pt idx="160">
                        <c:v>1.3971292074396936E-4</c:v>
                      </c:pt>
                      <c:pt idx="161">
                        <c:v>1.1920441007323968E-4</c:v>
                      </c:pt>
                      <c:pt idx="162">
                        <c:v>1.0145240286498623E-4</c:v>
                      </c:pt>
                      <c:pt idx="163">
                        <c:v>8.612844695268214E-5</c:v>
                      </c:pt>
                      <c:pt idx="164">
                        <c:v>7.2936540233335667E-5</c:v>
                      </c:pt>
                      <c:pt idx="165">
                        <c:v>6.1610958423649568E-5</c:v>
                      </c:pt>
                      <c:pt idx="166">
                        <c:v>5.1914064783069315E-5</c:v>
                      </c:pt>
                      <c:pt idx="167">
                        <c:v>4.3634134752287002E-5</c:v>
                      </c:pt>
                      <c:pt idx="168">
                        <c:v>3.6583223141514637E-5</c:v>
                      </c:pt>
                      <c:pt idx="169">
                        <c:v>3.0595096505687862E-5</c:v>
                      </c:pt>
                      <c:pt idx="170">
                        <c:v>2.5523248717208622E-5</c:v>
                      </c:pt>
                      <c:pt idx="171">
                        <c:v>2.1239013527537043E-5</c:v>
                      </c:pt>
                      <c:pt idx="172">
                        <c:v>1.7629784118371799E-5</c:v>
                      </c:pt>
                      <c:pt idx="173">
                        <c:v>1.4597346289572625E-5</c:v>
                      </c:pt>
                      <c:pt idx="174">
                        <c:v>1.2056329011299341E-5</c:v>
                      </c:pt>
                      <c:pt idx="175">
                        <c:v>9.9327735696383648E-6</c:v>
                      </c:pt>
                      <c:pt idx="176">
                        <c:v>8.162820438311868E-6</c:v>
                      </c:pt>
                      <c:pt idx="177">
                        <c:v>6.6915112882440773E-6</c:v>
                      </c:pt>
                      <c:pt idx="178">
                        <c:v>5.4717021719898715E-6</c:v>
                      </c:pt>
                      <c:pt idx="179">
                        <c:v>4.4630828588565036E-6</c:v>
                      </c:pt>
                      <c:pt idx="180">
                        <c:v>3.6312965151125127E-6</c:v>
                      </c:pt>
                      <c:pt idx="181">
                        <c:v>2.9471533878269036E-6</c:v>
                      </c:pt>
                      <c:pt idx="182">
                        <c:v>2.3859318270601752E-6</c:v>
                      </c:pt>
                      <c:pt idx="183">
                        <c:v>1.9267598371042912E-6</c:v>
                      </c:pt>
                      <c:pt idx="184">
                        <c:v>1.5520703528924582E-6</c:v>
                      </c:pt>
                      <c:pt idx="185">
                        <c:v>1.2471235645026368E-6</c:v>
                      </c:pt>
                      <c:pt idx="186">
                        <c:v>9.9958983534610762E-7</c:v>
                      </c:pt>
                      <c:pt idx="187">
                        <c:v>7.991870553452454E-7</c:v>
                      </c:pt>
                      <c:pt idx="188">
                        <c:v>6.3736661909164945E-7</c:v>
                      </c:pt>
                      <c:pt idx="189">
                        <c:v>5.0704260327431907E-7</c:v>
                      </c:pt>
                      <c:pt idx="190">
                        <c:v>4.0235912282460108E-7</c:v>
                      </c:pt>
                      <c:pt idx="191">
                        <c:v>3.1849125894334266E-7</c:v>
                      </c:pt>
                      <c:pt idx="192">
                        <c:v>2.5147536442961288E-7</c:v>
                      </c:pt>
                      <c:pt idx="193">
                        <c:v>1.9806495455159639E-7</c:v>
                      </c:pt>
                      <c:pt idx="194">
                        <c:v>1.5560877895744114E-7</c:v>
                      </c:pt>
                      <c:pt idx="195">
                        <c:v>1.2194803729466283E-7</c:v>
                      </c:pt>
                      <c:pt idx="196">
                        <c:v>9.5330045156136824E-8</c:v>
                      </c:pt>
                      <c:pt idx="197">
                        <c:v>7.4335975736711578E-8</c:v>
                      </c:pt>
                      <c:pt idx="198">
                        <c:v>5.7820595178986597E-8</c:v>
                      </c:pt>
                      <c:pt idx="199">
                        <c:v>4.4862175811914698E-8</c:v>
                      </c:pt>
                      <c:pt idx="200">
                        <c:v>3.4721011769275466E-8</c:v>
                      </c:pt>
                    </c:numCache>
                  </c:numRef>
                </c:yVal>
                <c:smooth val="0"/>
              </c15:ser>
            </c15:filteredScatterSeries>
          </c:ext>
        </c:extLst>
      </c:scatterChart>
      <c:valAx>
        <c:axId val="404072192"/>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901066573798017"/>
              <c:y val="0.892178362573099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69448"/>
        <c:crosses val="autoZero"/>
        <c:crossBetween val="midCat"/>
      </c:valAx>
      <c:valAx>
        <c:axId val="404069448"/>
        <c:scaling>
          <c:orientation val="minMax"/>
          <c:max val="2.0000000000000004E-2"/>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Probability</a:t>
                </a:r>
              </a:p>
            </c:rich>
          </c:tx>
          <c:layout>
            <c:manualLayout>
              <c:xMode val="edge"/>
              <c:yMode val="edge"/>
              <c:x val="1.7979144192736426E-2"/>
              <c:y val="0.335234411488037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72192"/>
        <c:crossesAt val="1.0000000000000002E-2"/>
        <c:crossBetween val="midCat"/>
      </c:valAx>
      <c:spPr>
        <a:noFill/>
        <a:ln>
          <a:noFill/>
        </a:ln>
        <a:effectLst/>
      </c:spPr>
    </c:plotArea>
    <c:plotVisOnly val="1"/>
    <c:dispBlanksAs val="gap"/>
    <c:showDLblsOverMax val="0"/>
  </c:chart>
  <c:spPr>
    <a:solidFill>
      <a:schemeClr val="bg1"/>
    </a:solidFill>
    <a:ln w="19050">
      <a:solidFill>
        <a:schemeClr val="bg2">
          <a:lumMod val="50000"/>
        </a:schemeClr>
      </a:solidFill>
    </a:ln>
    <a:effectLst/>
  </c:spPr>
  <c:txPr>
    <a:bodyPr/>
    <a:lstStyle/>
    <a:p>
      <a:pPr>
        <a:defRPr sz="1200"/>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5"/>
          <c:order val="1"/>
          <c:tx>
            <c:strRef>
              <c:f>'Hazard Calc -simple(2)'!$H$15</c:f>
              <c:strCache>
                <c:ptCount val="1"/>
                <c:pt idx="0">
                  <c:v>7.5</c:v>
                </c:pt>
              </c:strCache>
              <c:extLst xmlns:c15="http://schemas.microsoft.com/office/drawing/2012/chart"/>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-simple(2)'!$K$23:$K$223</c:f>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extLst xmlns:c15="http://schemas.microsoft.com/office/drawing/2012/chart"/>
            </c:numRef>
          </c:yVal>
          <c:smooth val="0"/>
        </c:ser>
        <c:dLbls>
          <c:showLegendKey val="0"/>
          <c:showVal val="0"/>
          <c:showCatName val="0"/>
          <c:showSerName val="0"/>
          <c:showPercent val="0"/>
          <c:showBubbleSize val="0"/>
        </c:dLbls>
        <c:axId val="404071408"/>
        <c:axId val="404064744"/>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-simple(2)'!$E$23:$E$223</c15:sqref>
                        </c15:formulaRef>
                      </c:ext>
                    </c:extLst>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-simple(2)'!$Q$23:$Q$223</c15:sqref>
                        </c15:formulaRef>
                      </c:ext>
                    </c:extLst>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4071408"/>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64744"/>
        <c:crossesAt val="1.0000000000000004E-6"/>
        <c:crossBetween val="midCat"/>
      </c:valAx>
      <c:valAx>
        <c:axId val="404064744"/>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71408"/>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6"/>
          <c:order val="2"/>
          <c:tx>
            <c:strRef>
              <c:f>'Hazard Calc -simple(2)'!$N$15</c:f>
              <c:strCache>
                <c:ptCount val="1"/>
                <c:pt idx="0">
                  <c:v>6.5</c:v>
                </c:pt>
              </c:strCache>
              <c:extLst xmlns:c15="http://schemas.microsoft.com/office/drawing/2012/chart"/>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-simple(2)'!$Q$23:$Q$223</c:f>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extLst xmlns:c15="http://schemas.microsoft.com/office/drawing/2012/chart"/>
            </c:numRef>
          </c:yVal>
          <c:smooth val="0"/>
        </c:ser>
        <c:dLbls>
          <c:showLegendKey val="0"/>
          <c:showVal val="0"/>
          <c:showCatName val="0"/>
          <c:showSerName val="0"/>
          <c:showPercent val="0"/>
          <c:showBubbleSize val="0"/>
        </c:dLbls>
        <c:axId val="404070232"/>
        <c:axId val="404065920"/>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-simple(2)'!$E$23:$E$223</c15:sqref>
                        </c15:formulaRef>
                      </c:ext>
                    </c:extLst>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4070232"/>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65920"/>
        <c:crossesAt val="1.0000000000000004E-6"/>
        <c:crossBetween val="midCat"/>
      </c:valAx>
      <c:valAx>
        <c:axId val="404065920"/>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70232"/>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4"/>
          <c:order val="0"/>
          <c:tx>
            <c:strRef>
              <c:f>'Hazard Calc -simple(2)'!$B$14</c:f>
              <c:strCache>
                <c:ptCount val="1"/>
                <c:pt idx="0">
                  <c:v>Base case</c:v>
                </c:pt>
              </c:strCache>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'Hazard Calc -simple(2)'!$E$23:$E$223</c:f>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ser>
        <c:dLbls>
          <c:showLegendKey val="0"/>
          <c:showVal val="0"/>
          <c:showCatName val="0"/>
          <c:showSerName val="0"/>
          <c:showPercent val="0"/>
          <c:showBubbleSize val="0"/>
        </c:dLbls>
        <c:axId val="404066312"/>
        <c:axId val="404067488"/>
        <c:extLst>
          <c:ext xmlns:c15="http://schemas.microsoft.com/office/drawing/2012/chart" uri="{02D57815-91ED-43cb-92C2-25804820EDAC}">
            <c15:filteredScatterSeries>
              <c15:ser>
                <c:idx val="5"/>
                <c:order val="1"/>
                <c:tx>
                  <c:strRef>
                    <c:extLst>
                      <c:ex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-simple(2)'!$Q$23:$Q$223</c15:sqref>
                        </c15:formulaRef>
                      </c:ext>
                    </c:extLst>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4066312"/>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67488"/>
        <c:crossesAt val="1.0000000000000004E-6"/>
        <c:crossBetween val="midCat"/>
      </c:valAx>
      <c:valAx>
        <c:axId val="404067488"/>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66312"/>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PDF</a:t>
            </a:r>
          </a:p>
        </c:rich>
      </c:tx>
      <c:layout>
        <c:manualLayout>
          <c:xMode val="edge"/>
          <c:yMode val="edge"/>
          <c:x val="0.50536224436346755"/>
          <c:y val="1.86358284161848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950281295744174"/>
          <c:y val="0.16134126326314477"/>
          <c:w val="0.58776795295410078"/>
          <c:h val="0.64329129911392646"/>
        </c:manualLayout>
      </c:layout>
      <c:scatterChart>
        <c:scatterStyle val="lineMarker"/>
        <c:varyColors val="0"/>
        <c:ser>
          <c:idx val="4"/>
          <c:order val="0"/>
          <c:tx>
            <c:strRef>
              <c:f>'Hazard Calc -simple(2)'!$B$14</c:f>
              <c:strCache>
                <c:ptCount val="1"/>
                <c:pt idx="0">
                  <c:v>Base case</c:v>
                </c:pt>
              </c:strCache>
            </c:strRef>
          </c:tx>
          <c:spPr>
            <a:ln w="19050"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'Hazard Calc -simple(2)'!$C$23:$C$223</c:f>
              <c:numCache>
                <c:formatCode>General</c:formatCode>
                <c:ptCount val="201"/>
                <c:pt idx="0">
                  <c:v>7.1389615734425798E-5</c:v>
                </c:pt>
                <c:pt idx="1">
                  <c:v>7.9469606715494963E-5</c:v>
                </c:pt>
                <c:pt idx="2">
                  <c:v>8.8365865147670353E-5</c:v>
                </c:pt>
                <c:pt idx="3">
                  <c:v>9.8148904012778897E-5</c:v>
                </c:pt>
                <c:pt idx="4">
                  <c:v>1.088939685399976E-4</c:v>
                </c:pt>
                <c:pt idx="5">
                  <c:v>1.2068120760064324E-4</c:v>
                </c:pt>
                <c:pt idx="6">
                  <c:v>1.3359583527721187E-4</c:v>
                </c:pt>
                <c:pt idx="7">
                  <c:v>1.4772828039793398E-4</c:v>
                </c:pt>
                <c:pt idx="8">
                  <c:v>1.6317432168629818E-4</c:v>
                </c:pt>
                <c:pt idx="9">
                  <c:v>1.8003520603981319E-4</c:v>
                </c:pt>
                <c:pt idx="10">
                  <c:v>1.9841774732586235E-4</c:v>
                </c:pt>
                <c:pt idx="11">
                  <c:v>2.18434402967118E-4</c:v>
                </c:pt>
                <c:pt idx="12">
                  <c:v>2.4020332548697497E-4</c:v>
                </c:pt>
                <c:pt idx="13">
                  <c:v>2.6384838609933302E-4</c:v>
                </c:pt>
                <c:pt idx="14">
                  <c:v>2.8949916735929751E-4</c:v>
                </c:pt>
                <c:pt idx="15">
                  <c:v>3.1729092184457417E-4</c:v>
                </c:pt>
                <c:pt idx="16">
                  <c:v>3.4736449381408762E-4</c:v>
                </c:pt>
                <c:pt idx="17">
                  <c:v>3.7986620079324913E-4</c:v>
                </c:pt>
                <c:pt idx="18">
                  <c:v>4.1494767206680833E-4</c:v>
                </c:pt>
                <c:pt idx="19">
                  <c:v>4.5276564112285532E-4</c:v>
                </c:pt>
                <c:pt idx="20">
                  <c:v>4.9348168918754464E-4</c:v>
                </c:pt>
                <c:pt idx="21">
                  <c:v>5.3726193712163499E-4</c:v>
                </c:pt>
                <c:pt idx="22">
                  <c:v>5.8427668311895344E-4</c:v>
                </c:pt>
                <c:pt idx="23">
                  <c:v>6.3469998385501109E-4</c:v>
                </c:pt>
                <c:pt idx="24">
                  <c:v>6.887091769826098E-4</c:v>
                </c:pt>
                <c:pt idx="25">
                  <c:v>7.4648434316143238E-4</c:v>
                </c:pt>
                <c:pt idx="26">
                  <c:v>8.0820770614091475E-4</c:v>
                </c:pt>
                <c:pt idx="27">
                  <c:v>8.7406296979032009E-4</c:v>
                </c:pt>
                <c:pt idx="28">
                  <c:v>9.442345913867092E-4</c:v>
                </c:pt>
                <c:pt idx="29">
                  <c:v>1.0189069909295188E-3</c:v>
                </c:pt>
                <c:pt idx="30">
                  <c:v>1.0982636967484802E-3</c:v>
                </c:pt>
                <c:pt idx="31">
                  <c:v>1.1824864282077188E-3</c:v>
                </c:pt>
                <c:pt idx="32">
                  <c:v>1.2717541168806026E-3</c:v>
                </c:pt>
                <c:pt idx="33">
                  <c:v>1.3662418681740787E-3</c:v>
                </c:pt>
                <c:pt idx="34">
                  <c:v>1.466119866014245E-3</c:v>
                </c:pt>
                <c:pt idx="35">
                  <c:v>1.571552223862391E-3</c:v>
                </c:pt>
                <c:pt idx="36">
                  <c:v>1.6826957860075961E-3</c:v>
                </c:pt>
                <c:pt idx="37">
                  <c:v>1.7996988837729417E-3</c:v>
                </c:pt>
                <c:pt idx="38">
                  <c:v>1.9227000519711007E-3</c:v>
                </c:pt>
                <c:pt idx="39">
                  <c:v>2.0518267116449171E-3</c:v>
                </c:pt>
                <c:pt idx="40">
                  <c:v>2.187193825822561E-3</c:v>
                </c:pt>
                <c:pt idx="41">
                  <c:v>2.3289025356971814E-3</c:v>
                </c:pt>
                <c:pt idx="42">
                  <c:v>2.4770387852997787E-3</c:v>
                </c:pt>
                <c:pt idx="43">
                  <c:v>2.6316719433631479E-3</c:v>
                </c:pt>
                <c:pt idx="44">
                  <c:v>2.792853431665502E-3</c:v>
                </c:pt>
                <c:pt idx="45">
                  <c:v>2.9606153696864063E-3</c:v>
                </c:pt>
                <c:pt idx="46">
                  <c:v>3.1349692458962422E-3</c:v>
                </c:pt>
                <c:pt idx="47">
                  <c:v>3.3159046264249689E-3</c:v>
                </c:pt>
                <c:pt idx="48">
                  <c:v>3.5033879122083524E-3</c:v>
                </c:pt>
                <c:pt idx="49">
                  <c:v>3.6973611559818643E-3</c:v>
                </c:pt>
                <c:pt idx="50">
                  <c:v>3.8977409506766969E-3</c:v>
                </c:pt>
                <c:pt idx="51">
                  <c:v>4.1044174008616667E-3</c:v>
                </c:pt>
                <c:pt idx="52">
                  <c:v>4.3172531888630719E-3</c:v>
                </c:pt>
                <c:pt idx="53">
                  <c:v>4.5360827470759518E-3</c:v>
                </c:pt>
                <c:pt idx="54">
                  <c:v>4.7607115477503615E-3</c:v>
                </c:pt>
                <c:pt idx="55">
                  <c:v>4.9909155211915121E-3</c:v>
                </c:pt>
                <c:pt idx="56">
                  <c:v>5.2264406128503041E-3</c:v>
                </c:pt>
                <c:pt idx="57">
                  <c:v>5.4670024891998069E-3</c:v>
                </c:pt>
                <c:pt idx="58">
                  <c:v>5.7122864015935974E-3</c:v>
                </c:pt>
                <c:pt idx="59">
                  <c:v>5.9619472164847047E-3</c:v>
                </c:pt>
                <c:pt idx="60">
                  <c:v>6.215609619452213E-3</c:v>
                </c:pt>
                <c:pt idx="61">
                  <c:v>6.4728684994404522E-3</c:v>
                </c:pt>
                <c:pt idx="62">
                  <c:v>6.7332895184686508E-3</c:v>
                </c:pt>
                <c:pt idx="63">
                  <c:v>6.9964098708241631E-3</c:v>
                </c:pt>
                <c:pt idx="64">
                  <c:v>7.2617392344183733E-3</c:v>
                </c:pt>
                <c:pt idx="65">
                  <c:v>7.5287609155708394E-3</c:v>
                </c:pt>
                <c:pt idx="66">
                  <c:v>7.7969331870054569E-3</c:v>
                </c:pt>
                <c:pt idx="67">
                  <c:v>8.0656908173048006E-3</c:v>
                </c:pt>
                <c:pt idx="68">
                  <c:v>8.3344467884886395E-3</c:v>
                </c:pt>
                <c:pt idx="69">
                  <c:v>8.6025941967746138E-3</c:v>
                </c:pt>
                <c:pt idx="70">
                  <c:v>8.869508329958517E-3</c:v>
                </c:pt>
                <c:pt idx="71">
                  <c:v>9.1345489132343052E-3</c:v>
                </c:pt>
                <c:pt idx="72">
                  <c:v>9.3970625136767776E-3</c:v>
                </c:pt>
                <c:pt idx="73">
                  <c:v>9.6563850920494496E-3</c:v>
                </c:pt>
                <c:pt idx="74">
                  <c:v>9.9118446890934415E-3</c:v>
                </c:pt>
                <c:pt idx="75">
                  <c:v>1.0162764232017263E-2</c:v>
                </c:pt>
                <c:pt idx="76">
                  <c:v>1.0408464445558731E-2</c:v>
                </c:pt>
                <c:pt idx="77">
                  <c:v>1.0648266850745099E-2</c:v>
                </c:pt>
                <c:pt idx="78">
                  <c:v>1.0881496833350887E-2</c:v>
                </c:pt>
                <c:pt idx="79">
                  <c:v>1.1107486763060011E-2</c:v>
                </c:pt>
                <c:pt idx="80">
                  <c:v>1.1325579143491955E-2</c:v>
                </c:pt>
                <c:pt idx="81">
                  <c:v>1.1535129772564118E-2</c:v>
                </c:pt>
                <c:pt idx="82">
                  <c:v>1.1735510892143338E-2</c:v>
                </c:pt>
                <c:pt idx="83">
                  <c:v>1.1926114305598983E-2</c:v>
                </c:pt>
                <c:pt idx="84">
                  <c:v>1.2106354441713952E-2</c:v>
                </c:pt>
                <c:pt idx="85">
                  <c:v>1.2275671343444127E-2</c:v>
                </c:pt>
                <c:pt idx="86">
                  <c:v>1.2433533560244301E-2</c:v>
                </c:pt>
                <c:pt idx="87">
                  <c:v>1.2579440923099788E-2</c:v>
                </c:pt>
                <c:pt idx="88">
                  <c:v>1.2712927182017482E-2</c:v>
                </c:pt>
                <c:pt idx="89">
                  <c:v>1.2833562486533811E-2</c:v>
                </c:pt>
                <c:pt idx="90">
                  <c:v>1.2940955690784905E-2</c:v>
                </c:pt>
                <c:pt idx="91">
                  <c:v>1.3034756465848538E-2</c:v>
                </c:pt>
                <c:pt idx="92">
                  <c:v>1.3114657203398003E-2</c:v>
                </c:pt>
                <c:pt idx="93">
                  <c:v>1.3180394696193932E-2</c:v>
                </c:pt>
                <c:pt idx="94">
                  <c:v>1.3231751582567066E-2</c:v>
                </c:pt>
                <c:pt idx="95">
                  <c:v>1.3268557543798411E-2</c:v>
                </c:pt>
                <c:pt idx="96">
                  <c:v>1.3290690245165904E-2</c:v>
                </c:pt>
                <c:pt idx="97">
                  <c:v>1.329807601338109E-2</c:v>
                </c:pt>
                <c:pt idx="98">
                  <c:v>1.3290690245165899E-2</c:v>
                </c:pt>
                <c:pt idx="99">
                  <c:v>1.3268557543798406E-2</c:v>
                </c:pt>
                <c:pt idx="100">
                  <c:v>1.3231751582567057E-2</c:v>
                </c:pt>
                <c:pt idx="101">
                  <c:v>1.3180394696193918E-2</c:v>
                </c:pt>
                <c:pt idx="102">
                  <c:v>1.3114657203397991E-2</c:v>
                </c:pt>
                <c:pt idx="103">
                  <c:v>1.3034756465848521E-2</c:v>
                </c:pt>
                <c:pt idx="104">
                  <c:v>1.2940955690784886E-2</c:v>
                </c:pt>
                <c:pt idx="105">
                  <c:v>1.2833562486533787E-2</c:v>
                </c:pt>
                <c:pt idx="106">
                  <c:v>1.2712927182017457E-2</c:v>
                </c:pt>
                <c:pt idx="107">
                  <c:v>1.2579440923099761E-2</c:v>
                </c:pt>
                <c:pt idx="108">
                  <c:v>1.2433533560244269E-2</c:v>
                </c:pt>
                <c:pt idx="109">
                  <c:v>1.2275671343444094E-2</c:v>
                </c:pt>
                <c:pt idx="110">
                  <c:v>1.2106354441713915E-2</c:v>
                </c:pt>
                <c:pt idx="111">
                  <c:v>1.1926114305598947E-2</c:v>
                </c:pt>
                <c:pt idx="112">
                  <c:v>1.1735510892143298E-2</c:v>
                </c:pt>
                <c:pt idx="113">
                  <c:v>1.1535129772564077E-2</c:v>
                </c:pt>
                <c:pt idx="114">
                  <c:v>1.1325579143491915E-2</c:v>
                </c:pt>
                <c:pt idx="115">
                  <c:v>1.1107486763059966E-2</c:v>
                </c:pt>
                <c:pt idx="116">
                  <c:v>1.0881496833350844E-2</c:v>
                </c:pt>
                <c:pt idx="117">
                  <c:v>1.0648266850745049E-2</c:v>
                </c:pt>
                <c:pt idx="118">
                  <c:v>1.0408464445558685E-2</c:v>
                </c:pt>
                <c:pt idx="119">
                  <c:v>1.0162764232017214E-2</c:v>
                </c:pt>
                <c:pt idx="120">
                  <c:v>9.911844689093393E-3</c:v>
                </c:pt>
                <c:pt idx="121">
                  <c:v>9.6563850920493976E-3</c:v>
                </c:pt>
                <c:pt idx="122">
                  <c:v>9.3970625136767256E-3</c:v>
                </c:pt>
                <c:pt idx="123">
                  <c:v>9.1345489132342549E-3</c:v>
                </c:pt>
                <c:pt idx="124">
                  <c:v>8.8695083299584667E-3</c:v>
                </c:pt>
                <c:pt idx="125">
                  <c:v>8.6025941967745601E-3</c:v>
                </c:pt>
                <c:pt idx="126">
                  <c:v>8.3344467884885858E-3</c:v>
                </c:pt>
                <c:pt idx="127">
                  <c:v>8.0656908173047468E-3</c:v>
                </c:pt>
                <c:pt idx="128">
                  <c:v>7.796933187005404E-3</c:v>
                </c:pt>
                <c:pt idx="129">
                  <c:v>7.5287609155707874E-3</c:v>
                </c:pt>
                <c:pt idx="130">
                  <c:v>7.2617392344183213E-3</c:v>
                </c:pt>
                <c:pt idx="131">
                  <c:v>6.9964098708241119E-3</c:v>
                </c:pt>
                <c:pt idx="132">
                  <c:v>6.7332895184685996E-3</c:v>
                </c:pt>
                <c:pt idx="133">
                  <c:v>6.4728684994404019E-3</c:v>
                </c:pt>
                <c:pt idx="134">
                  <c:v>6.2156096194521627E-3</c:v>
                </c:pt>
                <c:pt idx="135">
                  <c:v>5.9619472164846553E-3</c:v>
                </c:pt>
                <c:pt idx="136">
                  <c:v>5.7122864015935497E-3</c:v>
                </c:pt>
                <c:pt idx="137">
                  <c:v>5.4670024891997591E-3</c:v>
                </c:pt>
                <c:pt idx="138">
                  <c:v>5.2264406128502573E-3</c:v>
                </c:pt>
                <c:pt idx="139">
                  <c:v>4.990915521191467E-3</c:v>
                </c:pt>
                <c:pt idx="140">
                  <c:v>4.7607115477503164E-3</c:v>
                </c:pt>
                <c:pt idx="141">
                  <c:v>4.5360827470759075E-3</c:v>
                </c:pt>
                <c:pt idx="142">
                  <c:v>4.3172531888630312E-3</c:v>
                </c:pt>
                <c:pt idx="143">
                  <c:v>4.104417400861626E-3</c:v>
                </c:pt>
                <c:pt idx="144">
                  <c:v>3.8977409506766574E-3</c:v>
                </c:pt>
                <c:pt idx="145">
                  <c:v>3.6973611559818266E-3</c:v>
                </c:pt>
                <c:pt idx="146">
                  <c:v>3.5033879122083147E-3</c:v>
                </c:pt>
                <c:pt idx="147">
                  <c:v>3.3159046264249316E-3</c:v>
                </c:pt>
                <c:pt idx="148">
                  <c:v>3.1349692458962071E-3</c:v>
                </c:pt>
                <c:pt idx="149">
                  <c:v>2.9606153696863724E-3</c:v>
                </c:pt>
                <c:pt idx="150">
                  <c:v>2.7928534316654708E-3</c:v>
                </c:pt>
                <c:pt idx="151">
                  <c:v>2.6316719433631184E-3</c:v>
                </c:pt>
                <c:pt idx="152">
                  <c:v>2.4770387852997497E-3</c:v>
                </c:pt>
                <c:pt idx="153">
                  <c:v>2.3289025356971545E-3</c:v>
                </c:pt>
                <c:pt idx="154">
                  <c:v>2.187193825822535E-3</c:v>
                </c:pt>
                <c:pt idx="155">
                  <c:v>2.0518267116448911E-3</c:v>
                </c:pt>
                <c:pt idx="156">
                  <c:v>1.9227000519710775E-3</c:v>
                </c:pt>
                <c:pt idx="157">
                  <c:v>1.7996988837729192E-3</c:v>
                </c:pt>
                <c:pt idx="158">
                  <c:v>1.6826957860075751E-3</c:v>
                </c:pt>
                <c:pt idx="159">
                  <c:v>1.5715522238623711E-3</c:v>
                </c:pt>
                <c:pt idx="160">
                  <c:v>1.4661198660142261E-3</c:v>
                </c:pt>
                <c:pt idx="161">
                  <c:v>1.3662418681740604E-3</c:v>
                </c:pt>
                <c:pt idx="162">
                  <c:v>1.2717541168805861E-3</c:v>
                </c:pt>
                <c:pt idx="163">
                  <c:v>1.1824864282077025E-3</c:v>
                </c:pt>
                <c:pt idx="164">
                  <c:v>1.0982636967484651E-3</c:v>
                </c:pt>
                <c:pt idx="165">
                  <c:v>1.0189069909295049E-3</c:v>
                </c:pt>
                <c:pt idx="166">
                  <c:v>9.4423459138669576E-4</c:v>
                </c:pt>
                <c:pt idx="167">
                  <c:v>8.740629697903073E-4</c:v>
                </c:pt>
                <c:pt idx="168">
                  <c:v>8.0820770614090272E-4</c:v>
                </c:pt>
                <c:pt idx="169">
                  <c:v>7.4648434316142143E-4</c:v>
                </c:pt>
                <c:pt idx="170">
                  <c:v>6.8870917698259895E-4</c:v>
                </c:pt>
                <c:pt idx="171">
                  <c:v>6.3469998385500123E-4</c:v>
                </c:pt>
                <c:pt idx="172">
                  <c:v>5.8427668311894412E-4</c:v>
                </c:pt>
                <c:pt idx="173">
                  <c:v>5.3726193712162653E-4</c:v>
                </c:pt>
                <c:pt idx="174">
                  <c:v>4.9348168918753673E-4</c:v>
                </c:pt>
                <c:pt idx="175">
                  <c:v>4.5276564112284822E-4</c:v>
                </c:pt>
                <c:pt idx="176">
                  <c:v>4.1494767206680155E-4</c:v>
                </c:pt>
                <c:pt idx="177">
                  <c:v>3.7986620079324268E-4</c:v>
                </c:pt>
                <c:pt idx="178">
                  <c:v>3.4736449381408176E-4</c:v>
                </c:pt>
                <c:pt idx="179">
                  <c:v>3.1729092184456869E-4</c:v>
                </c:pt>
                <c:pt idx="180">
                  <c:v>2.8949916735929247E-4</c:v>
                </c:pt>
                <c:pt idx="181">
                  <c:v>2.638483860993283E-4</c:v>
                </c:pt>
                <c:pt idx="182">
                  <c:v>2.4020332548697074E-4</c:v>
                </c:pt>
                <c:pt idx="183">
                  <c:v>2.1843440296711412E-4</c:v>
                </c:pt>
                <c:pt idx="184">
                  <c:v>1.984177473258588E-4</c:v>
                </c:pt>
                <c:pt idx="185">
                  <c:v>1.800352060398098E-4</c:v>
                </c:pt>
                <c:pt idx="186">
                  <c:v>1.6317432168629512E-4</c:v>
                </c:pt>
                <c:pt idx="187">
                  <c:v>1.4772828039793124E-4</c:v>
                </c:pt>
                <c:pt idx="188">
                  <c:v>1.3359583527720938E-4</c:v>
                </c:pt>
                <c:pt idx="189">
                  <c:v>1.2068120760064085E-4</c:v>
                </c:pt>
                <c:pt idx="190">
                  <c:v>1.0889396853999556E-4</c:v>
                </c:pt>
                <c:pt idx="191">
                  <c:v>9.8148904012776986E-5</c:v>
                </c:pt>
                <c:pt idx="192">
                  <c:v>8.8365865147668524E-5</c:v>
                </c:pt>
                <c:pt idx="193">
                  <c:v>7.9469606715493351E-5</c:v>
                </c:pt>
                <c:pt idx="194">
                  <c:v>7.1389615734424334E-5</c:v>
                </c:pt>
                <c:pt idx="195">
                  <c:v>6.4059932311732432E-5</c:v>
                </c:pt>
                <c:pt idx="196">
                  <c:v>5.7418964635121643E-5</c:v>
                </c:pt>
                <c:pt idx="197">
                  <c:v>5.1409299876369215E-5</c:v>
                </c:pt>
                <c:pt idx="198">
                  <c:v>4.5977512620099225E-5</c:v>
                </c:pt>
                <c:pt idx="199">
                  <c:v>4.1073972282433118E-5</c:v>
                </c:pt>
                <c:pt idx="200">
                  <c:v>3.6652650839211905E-5</c:v>
                </c:pt>
              </c:numCache>
            </c:numRef>
          </c:yVal>
          <c:smooth val="0"/>
        </c:ser>
        <c:dLbls>
          <c:showLegendKey val="0"/>
          <c:showVal val="0"/>
          <c:showCatName val="0"/>
          <c:showSerName val="0"/>
          <c:showPercent val="0"/>
          <c:showBubbleSize val="0"/>
        </c:dLbls>
        <c:axId val="404068272"/>
        <c:axId val="404069056"/>
        <c:extLst>
          <c:ext xmlns:c15="http://schemas.microsoft.com/office/drawing/2012/chart" uri="{02D57815-91ED-43cb-92C2-25804820EDAC}">
            <c15:filteredScatterSeries>
              <c15:ser>
                <c:idx val="5"/>
                <c:order val="1"/>
                <c:tx>
                  <c:strRef>
                    <c:extLst>
                      <c:ext uri="{02D57815-91ED-43cb-92C2-25804820EDAC}">
                        <c15:formulaRef>
                          <c15:sqref>'Hazard Calc -simple(2)'!$H$15</c15:sqref>
                        </c15:formulaRef>
                      </c:ext>
                    </c:extLst>
                    <c:strCache>
                      <c:ptCount val="1"/>
                      <c:pt idx="0">
                        <c:v>7.5</c:v>
                      </c:pt>
                    </c:strCache>
                  </c:strRef>
                </c:tx>
                <c:spPr>
                  <a:ln w="19050"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-simple(2)'!$I$23:$I$223</c15:sqref>
                        </c15:formulaRef>
                      </c:ext>
                    </c:extLst>
                    <c:numCache>
                      <c:formatCode>General</c:formatCode>
                      <c:ptCount val="201"/>
                      <c:pt idx="0">
                        <c:v>1.5181317624301856E-3</c:v>
                      </c:pt>
                      <c:pt idx="1">
                        <c:v>1.6264006193060909E-3</c:v>
                      </c:pt>
                      <c:pt idx="2">
                        <c:v>1.7404559896185368E-3</c:v>
                      </c:pt>
                      <c:pt idx="3">
                        <c:v>1.8604414691352766E-3</c:v>
                      </c:pt>
                      <c:pt idx="4">
                        <c:v>1.9864902022938692E-3</c:v>
                      </c:pt>
                      <c:pt idx="5">
                        <c:v>2.1187235505654121E-3</c:v>
                      </c:pt>
                      <c:pt idx="6">
                        <c:v>2.2572497374539302E-3</c:v>
                      </c:pt>
                      <c:pt idx="7">
                        <c:v>2.4021624778739342E-3</c:v>
                      </c:pt>
                      <c:pt idx="8">
                        <c:v>2.5535396002936759E-3</c:v>
                      </c:pt>
                      <c:pt idx="9">
                        <c:v>2.711441670642654E-3</c:v>
                      </c:pt>
                      <c:pt idx="10">
                        <c:v>2.8759106275503855E-3</c:v>
                      </c:pt>
                      <c:pt idx="11">
                        <c:v>3.0469684390008103E-3</c:v>
                      </c:pt>
                      <c:pt idx="12">
                        <c:v>3.22461579094437E-3</c:v>
                      </c:pt>
                      <c:pt idx="13">
                        <c:v>3.40883081879927E-3</c:v>
                      </c:pt>
                      <c:pt idx="14">
                        <c:v>3.5995678930865909E-3</c:v>
                      </c:pt>
                      <c:pt idx="15">
                        <c:v>3.7967564706730653E-3</c:v>
                      </c:pt>
                      <c:pt idx="16">
                        <c:v>4.0003000232328575E-3</c:v>
                      </c:pt>
                      <c:pt idx="17">
                        <c:v>4.2100750545792905E-3</c:v>
                      </c:pt>
                      <c:pt idx="18">
                        <c:v>4.4259302184529187E-3</c:v>
                      </c:pt>
                      <c:pt idx="19">
                        <c:v>4.6476855481786816E-3</c:v>
                      </c:pt>
                      <c:pt idx="20">
                        <c:v>4.8751318093178632E-3</c:v>
                      </c:pt>
                      <c:pt idx="21">
                        <c:v>5.1080299860373846E-3</c:v>
                      </c:pt>
                      <c:pt idx="22">
                        <c:v>5.3461109113973259E-3</c:v>
                      </c:pt>
                      <c:pt idx="23">
                        <c:v>5.5890750511171927E-3</c:v>
                      </c:pt>
                      <c:pt idx="24">
                        <c:v>5.8365924496227919E-3</c:v>
                      </c:pt>
                      <c:pt idx="25">
                        <c:v>6.0883028463007373E-3</c:v>
                      </c:pt>
                      <c:pt idx="26">
                        <c:v>6.3438159689000418E-3</c:v>
                      </c:pt>
                      <c:pt idx="27">
                        <c:v>6.6027120099248857E-3</c:v>
                      </c:pt>
                      <c:pt idx="28">
                        <c:v>6.8645422906658338E-3</c:v>
                      </c:pt>
                      <c:pt idx="29">
                        <c:v>7.1288301162261017E-3</c:v>
                      </c:pt>
                      <c:pt idx="30">
                        <c:v>7.3950718235245407E-3</c:v>
                      </c:pt>
                      <c:pt idx="31">
                        <c:v>7.6627380228077762E-3</c:v>
                      </c:pt>
                      <c:pt idx="32">
                        <c:v>7.9312750316926084E-3</c:v>
                      </c:pt>
                      <c:pt idx="33">
                        <c:v>8.200106499199205E-3</c:v>
                      </c:pt>
                      <c:pt idx="34">
                        <c:v>8.4686352156396437E-3</c:v>
                      </c:pt>
                      <c:pt idx="35">
                        <c:v>8.736245102610056E-3</c:v>
                      </c:pt>
                      <c:pt idx="36">
                        <c:v>9.0023033757137411E-3</c:v>
                      </c:pt>
                      <c:pt idx="37">
                        <c:v>9.2661628710332261E-3</c:v>
                      </c:pt>
                      <c:pt idx="38">
                        <c:v>9.5271645247883806E-3</c:v>
                      </c:pt>
                      <c:pt idx="39">
                        <c:v>9.7846399940818927E-3</c:v>
                      </c:pt>
                      <c:pt idx="40">
                        <c:v>1.0037914405160157E-2</c:v>
                      </c:pt>
                      <c:pt idx="41">
                        <c:v>1.0286309214223164E-2</c:v>
                      </c:pt>
                      <c:pt idx="42">
                        <c:v>1.0529145164518113E-2</c:v>
                      </c:pt>
                      <c:pt idx="43">
                        <c:v>1.076574532226382E-2</c:v>
                      </c:pt>
                      <c:pt idx="44">
                        <c:v>1.0995438172891366E-2</c:v>
                      </c:pt>
                      <c:pt idx="45">
                        <c:v>1.1217560758165115E-2</c:v>
                      </c:pt>
                      <c:pt idx="46">
                        <c:v>1.1431461833979473E-2</c:v>
                      </c:pt>
                      <c:pt idx="47">
                        <c:v>1.1636505028022248E-2</c:v>
                      </c:pt>
                      <c:pt idx="48">
                        <c:v>1.1832071976064578E-2</c:v>
                      </c:pt>
                      <c:pt idx="49">
                        <c:v>1.2017565415388273E-2</c:v>
                      </c:pt>
                      <c:pt idx="50">
                        <c:v>1.219241221380009E-2</c:v>
                      </c:pt>
                      <c:pt idx="51">
                        <c:v>1.2356066312812854E-2</c:v>
                      </c:pt>
                      <c:pt idx="52">
                        <c:v>1.2508011563897938E-2</c:v>
                      </c:pt>
                      <c:pt idx="53">
                        <c:v>1.2647764437231519E-2</c:v>
                      </c:pt>
                      <c:pt idx="54">
                        <c:v>1.2774876583066893E-2</c:v>
                      </c:pt>
                      <c:pt idx="55">
                        <c:v>1.2888937226761651E-2</c:v>
                      </c:pt>
                      <c:pt idx="56">
                        <c:v>1.2989575379565623E-2</c:v>
                      </c:pt>
                      <c:pt idx="57">
                        <c:v>1.3076461848524425E-2</c:v>
                      </c:pt>
                      <c:pt idx="58">
                        <c:v>1.314931103026297E-2</c:v>
                      </c:pt>
                      <c:pt idx="59">
                        <c:v>1.3207882474971844E-2</c:v>
                      </c:pt>
                      <c:pt idx="60">
                        <c:v>1.3251982208611401E-2</c:v>
                      </c:pt>
                      <c:pt idx="61">
                        <c:v>1.3281463803158802E-2</c:v>
                      </c:pt>
                      <c:pt idx="62">
                        <c:v>1.3296229186634057E-2</c:v>
                      </c:pt>
                      <c:pt idx="63">
                        <c:v>1.3296229186634057E-2</c:v>
                      </c:pt>
                      <c:pt idx="64">
                        <c:v>1.32814638031588E-2</c:v>
                      </c:pt>
                      <c:pt idx="65">
                        <c:v>1.3251982208611398E-2</c:v>
                      </c:pt>
                      <c:pt idx="66">
                        <c:v>1.3207882474971837E-2</c:v>
                      </c:pt>
                      <c:pt idx="67">
                        <c:v>1.3149311030262961E-2</c:v>
                      </c:pt>
                      <c:pt idx="68">
                        <c:v>1.3076461848524415E-2</c:v>
                      </c:pt>
                      <c:pt idx="69">
                        <c:v>1.2989575379565613E-2</c:v>
                      </c:pt>
                      <c:pt idx="70">
                        <c:v>1.2888937226761635E-2</c:v>
                      </c:pt>
                      <c:pt idx="71">
                        <c:v>1.2774876583066879E-2</c:v>
                      </c:pt>
                      <c:pt idx="72">
                        <c:v>1.2647764437231503E-2</c:v>
                      </c:pt>
                      <c:pt idx="73">
                        <c:v>1.2508011563897921E-2</c:v>
                      </c:pt>
                      <c:pt idx="74">
                        <c:v>1.2356066312812835E-2</c:v>
                      </c:pt>
                      <c:pt idx="75">
                        <c:v>1.2192412213800071E-2</c:v>
                      </c:pt>
                      <c:pt idx="76">
                        <c:v>1.2017565415388254E-2</c:v>
                      </c:pt>
                      <c:pt idx="77">
                        <c:v>1.1832071976064553E-2</c:v>
                      </c:pt>
                      <c:pt idx="78">
                        <c:v>1.1636505028022222E-2</c:v>
                      </c:pt>
                      <c:pt idx="79">
                        <c:v>1.1431461833979448E-2</c:v>
                      </c:pt>
                      <c:pt idx="80">
                        <c:v>1.1217560758165088E-2</c:v>
                      </c:pt>
                      <c:pt idx="81">
                        <c:v>1.0995438172891338E-2</c:v>
                      </c:pt>
                      <c:pt idx="82">
                        <c:v>1.076574532226379E-2</c:v>
                      </c:pt>
                      <c:pt idx="83">
                        <c:v>1.0529145164518083E-2</c:v>
                      </c:pt>
                      <c:pt idx="84">
                        <c:v>1.0286309214223133E-2</c:v>
                      </c:pt>
                      <c:pt idx="85">
                        <c:v>1.0037914405160126E-2</c:v>
                      </c:pt>
                      <c:pt idx="86">
                        <c:v>9.7846399940818615E-3</c:v>
                      </c:pt>
                      <c:pt idx="87">
                        <c:v>9.5271645247883476E-3</c:v>
                      </c:pt>
                      <c:pt idx="88">
                        <c:v>9.2661628710331932E-3</c:v>
                      </c:pt>
                      <c:pt idx="89">
                        <c:v>9.0023033757137081E-3</c:v>
                      </c:pt>
                      <c:pt idx="90">
                        <c:v>8.7362451026100265E-3</c:v>
                      </c:pt>
                      <c:pt idx="91">
                        <c:v>8.4686352156396125E-3</c:v>
                      </c:pt>
                      <c:pt idx="92">
                        <c:v>8.200106499199172E-3</c:v>
                      </c:pt>
                      <c:pt idx="93">
                        <c:v>7.9312750316925754E-3</c:v>
                      </c:pt>
                      <c:pt idx="94">
                        <c:v>7.6627380228077467E-3</c:v>
                      </c:pt>
                      <c:pt idx="95">
                        <c:v>7.3950718235245121E-3</c:v>
                      </c:pt>
                      <c:pt idx="96">
                        <c:v>7.1288301162260705E-3</c:v>
                      </c:pt>
                      <c:pt idx="97">
                        <c:v>6.8645422906658026E-3</c:v>
                      </c:pt>
                      <c:pt idx="98">
                        <c:v>6.602712009924858E-3</c:v>
                      </c:pt>
                      <c:pt idx="99">
                        <c:v>6.3438159689000132E-3</c:v>
                      </c:pt>
                      <c:pt idx="100">
                        <c:v>6.0883028463007095E-3</c:v>
                      </c:pt>
                      <c:pt idx="101">
                        <c:v>5.8365924496227642E-3</c:v>
                      </c:pt>
                      <c:pt idx="102">
                        <c:v>5.5890750511171658E-3</c:v>
                      </c:pt>
                      <c:pt idx="103">
                        <c:v>5.3461109113973008E-3</c:v>
                      </c:pt>
                      <c:pt idx="104">
                        <c:v>5.1080299860373594E-3</c:v>
                      </c:pt>
                      <c:pt idx="105">
                        <c:v>4.8751318093178389E-3</c:v>
                      </c:pt>
                      <c:pt idx="106">
                        <c:v>4.6476855481786565E-3</c:v>
                      </c:pt>
                      <c:pt idx="107">
                        <c:v>4.4259302184528953E-3</c:v>
                      </c:pt>
                      <c:pt idx="108">
                        <c:v>4.2100750545792679E-3</c:v>
                      </c:pt>
                      <c:pt idx="109">
                        <c:v>4.0003000232328376E-3</c:v>
                      </c:pt>
                      <c:pt idx="110">
                        <c:v>3.7967564706730449E-3</c:v>
                      </c:pt>
                      <c:pt idx="111">
                        <c:v>3.5995678930865714E-3</c:v>
                      </c:pt>
                      <c:pt idx="112">
                        <c:v>3.4088308187992522E-3</c:v>
                      </c:pt>
                      <c:pt idx="113">
                        <c:v>3.2246157909443548E-3</c:v>
                      </c:pt>
                      <c:pt idx="114">
                        <c:v>3.0469684390007942E-3</c:v>
                      </c:pt>
                      <c:pt idx="115">
                        <c:v>2.8759106275503712E-3</c:v>
                      </c:pt>
                      <c:pt idx="116">
                        <c:v>2.7114416706426401E-3</c:v>
                      </c:pt>
                      <c:pt idx="117">
                        <c:v>2.5535396002936612E-3</c:v>
                      </c:pt>
                      <c:pt idx="118">
                        <c:v>2.4021624778739216E-3</c:v>
                      </c:pt>
                      <c:pt idx="119">
                        <c:v>2.2572497374539176E-3</c:v>
                      </c:pt>
                      <c:pt idx="120">
                        <c:v>2.1187235505654E-3</c:v>
                      </c:pt>
                      <c:pt idx="121">
                        <c:v>1.9864902022938584E-3</c:v>
                      </c:pt>
                      <c:pt idx="122">
                        <c:v>1.8604414691352658E-3</c:v>
                      </c:pt>
                      <c:pt idx="123">
                        <c:v>1.7404559896185257E-3</c:v>
                      </c:pt>
                      <c:pt idx="124">
                        <c:v>1.6264006193060824E-3</c:v>
                      </c:pt>
                      <c:pt idx="125">
                        <c:v>1.5181317624301765E-3</c:v>
                      </c:pt>
                      <c:pt idx="126">
                        <c:v>1.415496673092822E-3</c:v>
                      </c:pt>
                      <c:pt idx="127">
                        <c:v>1.3183347196456655E-3</c:v>
                      </c:pt>
                      <c:pt idx="128">
                        <c:v>1.2264786065637708E-3</c:v>
                      </c:pt>
                      <c:pt idx="129">
                        <c:v>1.1397555488274942E-3</c:v>
                      </c:pt>
                      <c:pt idx="130">
                        <c:v>1.0579883945222397E-3</c:v>
                      </c:pt>
                      <c:pt idx="131">
                        <c:v>9.80996692050543E-4</c:v>
                      </c:pt>
                      <c:pt idx="132">
                        <c:v>9.0859769901876467E-4</c:v>
                      </c:pt>
                      <c:pt idx="133">
                        <c:v>8.4060733050647337E-4</c:v>
                      </c:pt>
                      <c:pt idx="134">
                        <c:v>7.768410450457214E-4</c:v>
                      </c:pt>
                      <c:pt idx="135">
                        <c:v>7.1711466722578225E-4</c:v>
                      </c:pt>
                      <c:pt idx="136">
                        <c:v>6.6124514639317208E-4</c:v>
                      </c:pt>
                      <c:pt idx="137">
                        <c:v>6.0905125143413349E-4</c:v>
                      </c:pt>
                      <c:pt idx="138">
                        <c:v>5.6035420210497424E-4</c:v>
                      </c:pt>
                      <c:pt idx="139">
                        <c:v>5.1497823781316795E-4</c:v>
                      </c:pt>
                      <c:pt idx="140">
                        <c:v>4.7275112514790575E-4</c:v>
                      </c:pt>
                      <c:pt idx="141">
                        <c:v>4.3350460581224447E-4</c:v>
                      </c:pt>
                      <c:pt idx="142">
                        <c:v>3.9707478692016892E-4</c:v>
                      </c:pt>
                      <c:pt idx="143">
                        <c:v>3.6330247589117578E-4</c:v>
                      </c:pt>
                      <c:pt idx="144">
                        <c:v>3.3203346240319421E-4</c:v>
                      </c:pt>
                      <c:pt idx="145">
                        <c:v>3.0311875005303217E-4</c:v>
                      </c:pt>
                      <c:pt idx="146">
                        <c:v>2.7641474052358641E-4</c:v>
                      </c:pt>
                      <c:pt idx="147">
                        <c:v>2.5178337317055983E-4</c:v>
                      </c:pt>
                      <c:pt idx="148">
                        <c:v>2.290922230204635E-4</c:v>
                      </c:pt>
                      <c:pt idx="149">
                        <c:v>2.0821456021846441E-4</c:v>
                      </c:pt>
                      <c:pt idx="150">
                        <c:v>1.8902937398152734E-4</c:v>
                      </c:pt>
                      <c:pt idx="151">
                        <c:v>1.7142136410179616E-4</c:v>
                      </c:pt>
                      <c:pt idx="152">
                        <c:v>1.5528090300983056E-4</c:v>
                      </c:pt>
                      <c:pt idx="153">
                        <c:v>1.4050397134970737E-4</c:v>
                      </c:pt>
                      <c:pt idx="154">
                        <c:v>1.2699206994072542E-4</c:v>
                      </c:pt>
                      <c:pt idx="155">
                        <c:v>1.146521109060818E-4</c:v>
                      </c:pt>
                      <c:pt idx="156">
                        <c:v>1.0339629063988074E-4</c:v>
                      </c:pt>
                      <c:pt idx="157">
                        <c:v>9.3141947162647082E-5</c:v>
                      </c:pt>
                      <c:pt idx="158">
                        <c:v>8.3811404284441971E-5</c:v>
                      </c:pt>
                      <c:pt idx="159">
                        <c:v>7.5331804855924164E-5</c:v>
                      </c:pt>
                      <c:pt idx="160">
                        <c:v>6.7634935243324703E-5</c:v>
                      </c:pt>
                      <c:pt idx="161">
                        <c:v>6.065704301524642E-5</c:v>
                      </c:pt>
                      <c:pt idx="162">
                        <c:v>5.4338649679207635E-5</c:v>
                      </c:pt>
                      <c:pt idx="163">
                        <c:v>4.8624360155557552E-5</c:v>
                      </c:pt>
                      <c:pt idx="164">
                        <c:v>4.346267052724521E-5</c:v>
                      </c:pt>
                      <c:pt idx="165">
                        <c:v>3.8805775457212236E-5</c:v>
                      </c:pt>
                      <c:pt idx="166">
                        <c:v>3.460937652204656E-5</c:v>
                      </c:pt>
                      <c:pt idx="167">
                        <c:v>3.0832492571954293E-5</c:v>
                      </c:pt>
                      <c:pt idx="168">
                        <c:v>2.7437273093905761E-5</c:v>
                      </c:pt>
                      <c:pt idx="169">
                        <c:v>2.4388815427676642E-5</c:v>
                      </c:pt>
                      <c:pt idx="170">
                        <c:v>2.1654986563985111E-5</c:v>
                      </c:pt>
                      <c:pt idx="171">
                        <c:v>1.9206250140433857E-5</c:v>
                      </c:pt>
                      <c:pt idx="172">
                        <c:v>1.7015499144805917E-5</c:v>
                      </c:pt>
                      <c:pt idx="173">
                        <c:v>1.5057894736625007E-5</c:v>
                      </c:pt>
                      <c:pt idx="174">
                        <c:v>1.3310711506861576E-5</c:v>
                      </c:pt>
                      <c:pt idx="175">
                        <c:v>1.1753189412247982E-5</c:v>
                      </c:pt>
                      <c:pt idx="176">
                        <c:v>1.0366392544781345E-5</c:v>
                      </c:pt>
                      <c:pt idx="177">
                        <c:v>9.1330748284885496E-6</c:v>
                      </c:pt>
                      <c:pt idx="178">
                        <c:v>8.0375526741996397E-6</c:v>
                      </c:pt>
                      <c:pt idx="179">
                        <c:v>7.065584568661723E-6</c:v>
                      </c:pt>
                      <c:pt idx="180">
                        <c:v>6.2042575265246898E-6</c:v>
                      </c:pt>
                      <c:pt idx="181">
                        <c:v>5.4418802922079708E-6</c:v>
                      </c:pt>
                      <c:pt idx="182">
                        <c:v>4.7678831430547828E-6</c:v>
                      </c:pt>
                      <c:pt idx="183">
                        <c:v>4.1727241151161649E-6</c:v>
                      </c:pt>
                      <c:pt idx="184">
                        <c:v>3.6478014479932743E-6</c:v>
                      </c:pt>
                      <c:pt idx="185">
                        <c:v>3.1853720250045724E-6</c:v>
                      </c:pt>
                      <c:pt idx="186">
                        <c:v>2.7784755691385788E-6</c:v>
                      </c:pt>
                      <c:pt idx="187">
                        <c:v>2.420864343408368E-6</c:v>
                      </c:pt>
                      <c:pt idx="188">
                        <c:v>2.1069380959567185E-6</c:v>
                      </c:pt>
                      <c:pt idx="189">
                        <c:v>1.8316839851954478E-6</c:v>
                      </c:pt>
                      <c:pt idx="190">
                        <c:v>1.5906212180401281E-6</c:v>
                      </c:pt>
                      <c:pt idx="191">
                        <c:v>1.3797501345776869E-6</c:v>
                      </c:pt>
                      <c:pt idx="192">
                        <c:v>1.1955054749549733E-6</c:v>
                      </c:pt>
                      <c:pt idx="193">
                        <c:v>1.0347135685949853E-6</c:v>
                      </c:pt>
                      <c:pt idx="194">
                        <c:v>8.9455319174951606E-7</c:v>
                      </c:pt>
                      <c:pt idx="195">
                        <c:v>7.7251984661843909E-7</c:v>
                      </c:pt>
                      <c:pt idx="196">
                        <c:v>6.6639322356407775E-7</c:v>
                      </c:pt>
                      <c:pt idx="197">
                        <c:v>5.7420761710275054E-7</c:v>
                      </c:pt>
                      <c:pt idx="198">
                        <c:v>4.942250761643627E-7</c:v>
                      </c:pt>
                      <c:pt idx="199">
                        <c:v>4.2491107939443826E-7</c:v>
                      </c:pt>
                      <c:pt idx="200">
                        <c:v>3.6491253687117015E-7</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-simple(2)'!$U$23:$U$223</c15:sqref>
                        </c15:formulaRef>
                      </c:ext>
                    </c:extLst>
                    <c:numCache>
                      <c:formatCode>General</c:formatCode>
                      <c:ptCount val="201"/>
                      <c:pt idx="0">
                        <c:v>5.2709461664160364E-4</c:v>
                      </c:pt>
                      <c:pt idx="1">
                        <c:v>5.5986325737107374E-4</c:v>
                      </c:pt>
                      <c:pt idx="2">
                        <c:v>5.9429752074784646E-4</c:v>
                      </c:pt>
                      <c:pt idx="3">
                        <c:v>6.3045549787986085E-4</c:v>
                      </c:pt>
                      <c:pt idx="4">
                        <c:v>6.6839550430620694E-4</c:v>
                      </c:pt>
                      <c:pt idx="5">
                        <c:v>7.0817594354003117E-4</c:v>
                      </c:pt>
                      <c:pt idx="6">
                        <c:v>7.4985516207363425E-4</c:v>
                      </c:pt>
                      <c:pt idx="7">
                        <c:v>7.9349129589168692E-4</c:v>
                      </c:pt>
                      <c:pt idx="8">
                        <c:v>8.3914210857944044E-4</c:v>
                      </c:pt>
                      <c:pt idx="9">
                        <c:v>8.8686482115578823E-4</c:v>
                      </c:pt>
                      <c:pt idx="10">
                        <c:v>9.3671593380584663E-4</c:v>
                      </c:pt>
                      <c:pt idx="11">
                        <c:v>9.8875103973425729E-4</c:v>
                      </c:pt>
                      <c:pt idx="12">
                        <c:v>1.043024631408467E-3</c:v>
                      </c:pt>
                      <c:pt idx="13">
                        <c:v>1.0995898995106825E-3</c:v>
                      </c:pt>
                      <c:pt idx="14">
                        <c:v>1.1584985249677333E-3</c:v>
                      </c:pt>
                      <c:pt idx="15">
                        <c:v>1.2198004644795718E-3</c:v>
                      </c:pt>
                      <c:pt idx="16">
                        <c:v>1.2835437300192385E-3</c:v>
                      </c:pt>
                      <c:pt idx="17">
                        <c:v>1.3497741628297041E-3</c:v>
                      </c:pt>
                      <c:pt idx="18">
                        <c:v>1.4185352024956032E-3</c:v>
                      </c:pt>
                      <c:pt idx="19">
                        <c:v>1.4898676517204053E-3</c:v>
                      </c:pt>
                      <c:pt idx="20">
                        <c:v>1.5638094374915026E-3</c:v>
                      </c:pt>
                      <c:pt idx="21">
                        <c:v>1.6403953693669186E-3</c:v>
                      </c:pt>
                      <c:pt idx="22">
                        <c:v>1.7196568956673009E-3</c:v>
                      </c:pt>
                      <c:pt idx="23">
                        <c:v>1.8016218584054541E-3</c:v>
                      </c:pt>
                      <c:pt idx="24">
                        <c:v>1.8863142478322589E-3</c:v>
                      </c:pt>
                      <c:pt idx="25">
                        <c:v>1.9737539575223587E-3</c:v>
                      </c:pt>
                      <c:pt idx="26">
                        <c:v>2.0639565409647947E-3</c:v>
                      </c:pt>
                      <c:pt idx="27">
                        <c:v>2.1569329706627926E-3</c:v>
                      </c:pt>
                      <c:pt idx="28">
                        <c:v>2.2526894007824576E-3</c:v>
                      </c:pt>
                      <c:pt idx="29">
                        <c:v>2.3512269344221791E-3</c:v>
                      </c:pt>
                      <c:pt idx="30">
                        <c:v>2.4525413966024509E-3</c:v>
                      </c:pt>
                      <c:pt idx="31">
                        <c:v>2.5566231140994561E-3</c:v>
                      </c:pt>
                      <c:pt idx="32">
                        <c:v>2.663456703264633E-3</c:v>
                      </c:pt>
                      <c:pt idx="33">
                        <c:v>2.7730208669863956E-3</c:v>
                      </c:pt>
                      <c:pt idx="34">
                        <c:v>2.8852882019587555E-3</c:v>
                      </c:pt>
                      <c:pt idx="35">
                        <c:v>3.0002250174246473E-3</c:v>
                      </c:pt>
                      <c:pt idx="36">
                        <c:v>3.1177911665589363E-3</c:v>
                      </c:pt>
                      <c:pt idx="37">
                        <c:v>3.2379398916473007E-3</c:v>
                      </c:pt>
                      <c:pt idx="38">
                        <c:v>3.3606176842019843E-3</c:v>
                      </c:pt>
                      <c:pt idx="39">
                        <c:v>3.4857641611340151E-3</c:v>
                      </c:pt>
                      <c:pt idx="40">
                        <c:v>3.6133119580733291E-3</c:v>
                      </c:pt>
                      <c:pt idx="41">
                        <c:v>3.7431866408936297E-3</c:v>
                      </c:pt>
                      <c:pt idx="42">
                        <c:v>3.8753066364573385E-3</c:v>
                      </c:pt>
                      <c:pt idx="43">
                        <c:v>4.0095831835479986E-3</c:v>
                      </c:pt>
                      <c:pt idx="44">
                        <c:v>4.1459203049026266E-3</c:v>
                      </c:pt>
                      <c:pt idx="45">
                        <c:v>4.2842148011951933E-3</c:v>
                      </c:pt>
                      <c:pt idx="46">
                        <c:v>4.4243562677545017E-3</c:v>
                      </c:pt>
                      <c:pt idx="47">
                        <c:v>4.5662271347255579E-3</c:v>
                      </c:pt>
                      <c:pt idx="48">
                        <c:v>4.7097027313031678E-3</c:v>
                      </c:pt>
                      <c:pt idx="49">
                        <c:v>4.8546513745803335E-3</c:v>
                      </c:pt>
                      <c:pt idx="50">
                        <c:v>5.0009344834622028E-3</c:v>
                      </c:pt>
                      <c:pt idx="51">
                        <c:v>5.1484067179993799E-3</c:v>
                      </c:pt>
                      <c:pt idx="52">
                        <c:v>5.2969161443924958E-3</c:v>
                      </c:pt>
                      <c:pt idx="53">
                        <c:v>5.4463044258137765E-3</c:v>
                      </c:pt>
                      <c:pt idx="54">
                        <c:v>5.5964070390809983E-3</c:v>
                      </c:pt>
                      <c:pt idx="55">
                        <c:v>5.7470535171058367E-3</c:v>
                      </c:pt>
                      <c:pt idx="56">
                        <c:v>5.8980677169218248E-3</c:v>
                      </c:pt>
                      <c:pt idx="57">
                        <c:v>6.0492681129785961E-3</c:v>
                      </c:pt>
                      <c:pt idx="58">
                        <c:v>6.2004681152684387E-3</c:v>
                      </c:pt>
                      <c:pt idx="59">
                        <c:v>6.3514764117297362E-3</c:v>
                      </c:pt>
                      <c:pt idx="60">
                        <c:v>6.5020973342499039E-3</c:v>
                      </c:pt>
                      <c:pt idx="61">
                        <c:v>6.6521312474688834E-3</c:v>
                      </c:pt>
                      <c:pt idx="62">
                        <c:v>6.8013749594635995E-3</c:v>
                      </c:pt>
                      <c:pt idx="63">
                        <c:v>6.9496221532749231E-3</c:v>
                      </c:pt>
                      <c:pt idx="64">
                        <c:v>7.0966638381221945E-3</c:v>
                      </c:pt>
                      <c:pt idx="65">
                        <c:v>7.2422888190370816E-3</c:v>
                      </c:pt>
                      <c:pt idx="66">
                        <c:v>7.3862841835390849E-3</c:v>
                      </c:pt>
                      <c:pt idx="67">
                        <c:v>7.5284358038701215E-3</c:v>
                      </c:pt>
                      <c:pt idx="68">
                        <c:v>7.6685288532060119E-3</c:v>
                      </c:pt>
                      <c:pt idx="69">
                        <c:v>7.8063483341690434E-3</c:v>
                      </c:pt>
                      <c:pt idx="70">
                        <c:v>7.941679617878717E-3</c:v>
                      </c:pt>
                      <c:pt idx="71">
                        <c:v>8.0743089916978684E-3</c:v>
                      </c:pt>
                      <c:pt idx="72">
                        <c:v>8.2040242137593859E-3</c:v>
                      </c:pt>
                      <c:pt idx="73">
                        <c:v>8.3306150722950029E-3</c:v>
                      </c:pt>
                      <c:pt idx="74">
                        <c:v>8.4538739477327974E-3</c:v>
                      </c:pt>
                      <c:pt idx="75">
                        <c:v>8.5735963754846097E-3</c:v>
                      </c:pt>
                      <c:pt idx="76">
                        <c:v>8.6895816073087138E-3</c:v>
                      </c:pt>
                      <c:pt idx="77">
                        <c:v>8.8016331691074985E-3</c:v>
                      </c:pt>
                      <c:pt idx="78">
                        <c:v>8.9095594130045915E-3</c:v>
                      </c:pt>
                      <c:pt idx="79">
                        <c:v>9.0131740615412084E-3</c:v>
                      </c:pt>
                      <c:pt idx="80">
                        <c:v>9.1122967418376718E-3</c:v>
                      </c:pt>
                      <c:pt idx="81">
                        <c:v>9.2067535075830917E-3</c:v>
                      </c:pt>
                      <c:pt idx="82">
                        <c:v>9.2963773467442321E-3</c:v>
                      </c:pt>
                      <c:pt idx="83">
                        <c:v>9.3810086729234545E-3</c:v>
                      </c:pt>
                      <c:pt idx="84">
                        <c:v>9.4604957983454949E-3</c:v>
                      </c:pt>
                      <c:pt idx="85">
                        <c:v>9.534695386513109E-3</c:v>
                      </c:pt>
                      <c:pt idx="86">
                        <c:v>9.6034728826426257E-3</c:v>
                      </c:pt>
                      <c:pt idx="87">
                        <c:v>9.6667029200712372E-3</c:v>
                      </c:pt>
                      <c:pt idx="88">
                        <c:v>9.7242697009187404E-3</c:v>
                      </c:pt>
                      <c:pt idx="89">
                        <c:v>9.7760673493864029E-3</c:v>
                      </c:pt>
                      <c:pt idx="90">
                        <c:v>9.8220002361844878E-3</c:v>
                      </c:pt>
                      <c:pt idx="91">
                        <c:v>9.8619832726972254E-3</c:v>
                      </c:pt>
                      <c:pt idx="92">
                        <c:v>9.8959421736187422E-3</c:v>
                      </c:pt>
                      <c:pt idx="93">
                        <c:v>9.9238136869252962E-3</c:v>
                      </c:pt>
                      <c:pt idx="94">
                        <c:v>9.9455457901874295E-3</c:v>
                      </c:pt>
                      <c:pt idx="95">
                        <c:v>9.961097852369101E-3</c:v>
                      </c:pt>
                      <c:pt idx="96">
                        <c:v>9.9704407604095466E-3</c:v>
                      </c:pt>
                      <c:pt idx="97">
                        <c:v>9.9735570100358169E-3</c:v>
                      </c:pt>
                      <c:pt idx="98">
                        <c:v>9.9704407604095449E-3</c:v>
                      </c:pt>
                      <c:pt idx="99">
                        <c:v>9.9610978523690993E-3</c:v>
                      </c:pt>
                      <c:pt idx="100">
                        <c:v>9.945545790187426E-3</c:v>
                      </c:pt>
                      <c:pt idx="101">
                        <c:v>9.923813686925291E-3</c:v>
                      </c:pt>
                      <c:pt idx="102">
                        <c:v>9.8959421736187336E-3</c:v>
                      </c:pt>
                      <c:pt idx="103">
                        <c:v>9.8619832726972185E-3</c:v>
                      </c:pt>
                      <c:pt idx="104">
                        <c:v>9.8220002361844791E-3</c:v>
                      </c:pt>
                      <c:pt idx="105">
                        <c:v>9.7760673493863925E-3</c:v>
                      </c:pt>
                      <c:pt idx="106">
                        <c:v>9.72426970091873E-3</c:v>
                      </c:pt>
                      <c:pt idx="107">
                        <c:v>9.666702920071225E-3</c:v>
                      </c:pt>
                      <c:pt idx="108">
                        <c:v>9.6034728826426118E-3</c:v>
                      </c:pt>
                      <c:pt idx="109">
                        <c:v>9.5346953865130951E-3</c:v>
                      </c:pt>
                      <c:pt idx="110">
                        <c:v>9.4604957983454793E-3</c:v>
                      </c:pt>
                      <c:pt idx="111">
                        <c:v>9.3810086729234389E-3</c:v>
                      </c:pt>
                      <c:pt idx="112">
                        <c:v>9.296377346744213E-3</c:v>
                      </c:pt>
                      <c:pt idx="113">
                        <c:v>9.2067535075830743E-3</c:v>
                      </c:pt>
                      <c:pt idx="114">
                        <c:v>9.112296741837651E-3</c:v>
                      </c:pt>
                      <c:pt idx="115">
                        <c:v>9.0131740615411876E-3</c:v>
                      </c:pt>
                      <c:pt idx="116">
                        <c:v>8.9095594130045707E-3</c:v>
                      </c:pt>
                      <c:pt idx="117">
                        <c:v>8.801633169107476E-3</c:v>
                      </c:pt>
                      <c:pt idx="118">
                        <c:v>8.6895816073086895E-3</c:v>
                      </c:pt>
                      <c:pt idx="119">
                        <c:v>8.5735963754845872E-3</c:v>
                      </c:pt>
                      <c:pt idx="120">
                        <c:v>8.4538739477327731E-3</c:v>
                      </c:pt>
                      <c:pt idx="121">
                        <c:v>8.3306150722949768E-3</c:v>
                      </c:pt>
                      <c:pt idx="122">
                        <c:v>8.2040242137593616E-3</c:v>
                      </c:pt>
                      <c:pt idx="123">
                        <c:v>8.0743089916978442E-3</c:v>
                      </c:pt>
                      <c:pt idx="124">
                        <c:v>7.941679617878691E-3</c:v>
                      </c:pt>
                      <c:pt idx="125">
                        <c:v>7.8063483341690165E-3</c:v>
                      </c:pt>
                      <c:pt idx="126">
                        <c:v>7.668528853205985E-3</c:v>
                      </c:pt>
                      <c:pt idx="127">
                        <c:v>7.5284358038700955E-3</c:v>
                      </c:pt>
                      <c:pt idx="128">
                        <c:v>7.386284183539058E-3</c:v>
                      </c:pt>
                      <c:pt idx="129">
                        <c:v>7.2422888190370538E-3</c:v>
                      </c:pt>
                      <c:pt idx="130">
                        <c:v>7.096663838122165E-3</c:v>
                      </c:pt>
                      <c:pt idx="131">
                        <c:v>6.9496221532748953E-3</c:v>
                      </c:pt>
                      <c:pt idx="132">
                        <c:v>6.8013749594635709E-3</c:v>
                      </c:pt>
                      <c:pt idx="133">
                        <c:v>6.6521312474688531E-3</c:v>
                      </c:pt>
                      <c:pt idx="134">
                        <c:v>6.5020973342498744E-3</c:v>
                      </c:pt>
                      <c:pt idx="135">
                        <c:v>6.3514764117297085E-3</c:v>
                      </c:pt>
                      <c:pt idx="136">
                        <c:v>6.2004681152684109E-3</c:v>
                      </c:pt>
                      <c:pt idx="137">
                        <c:v>6.0492681129785666E-3</c:v>
                      </c:pt>
                      <c:pt idx="138">
                        <c:v>5.8980677169217953E-3</c:v>
                      </c:pt>
                      <c:pt idx="139">
                        <c:v>5.7470535171058081E-3</c:v>
                      </c:pt>
                      <c:pt idx="140">
                        <c:v>5.5964070390809697E-3</c:v>
                      </c:pt>
                      <c:pt idx="141">
                        <c:v>5.4463044258137461E-3</c:v>
                      </c:pt>
                      <c:pt idx="142">
                        <c:v>5.2969161443924681E-3</c:v>
                      </c:pt>
                      <c:pt idx="143">
                        <c:v>5.1484067179993495E-3</c:v>
                      </c:pt>
                      <c:pt idx="144">
                        <c:v>5.0009344834621751E-3</c:v>
                      </c:pt>
                      <c:pt idx="145">
                        <c:v>4.8546513745803066E-3</c:v>
                      </c:pt>
                      <c:pt idx="146">
                        <c:v>4.7097027313031401E-3</c:v>
                      </c:pt>
                      <c:pt idx="147">
                        <c:v>4.5662271347255284E-3</c:v>
                      </c:pt>
                      <c:pt idx="148">
                        <c:v>4.4243562677544739E-3</c:v>
                      </c:pt>
                      <c:pt idx="149">
                        <c:v>4.2842148011951646E-3</c:v>
                      </c:pt>
                      <c:pt idx="150">
                        <c:v>4.1459203049026014E-3</c:v>
                      </c:pt>
                      <c:pt idx="151">
                        <c:v>4.0095831835479734E-3</c:v>
                      </c:pt>
                      <c:pt idx="152">
                        <c:v>3.8753066364573137E-3</c:v>
                      </c:pt>
                      <c:pt idx="153">
                        <c:v>3.7431866408936059E-3</c:v>
                      </c:pt>
                      <c:pt idx="154">
                        <c:v>3.6133119580733057E-3</c:v>
                      </c:pt>
                      <c:pt idx="155">
                        <c:v>3.4857641611339913E-3</c:v>
                      </c:pt>
                      <c:pt idx="156">
                        <c:v>3.3606176842019605E-3</c:v>
                      </c:pt>
                      <c:pt idx="157">
                        <c:v>3.2379398916472786E-3</c:v>
                      </c:pt>
                      <c:pt idx="158">
                        <c:v>3.1177911665589142E-3</c:v>
                      </c:pt>
                      <c:pt idx="159">
                        <c:v>3.0002250174246256E-3</c:v>
                      </c:pt>
                      <c:pt idx="160">
                        <c:v>2.8852882019587346E-3</c:v>
                      </c:pt>
                      <c:pt idx="161">
                        <c:v>2.7730208669863748E-3</c:v>
                      </c:pt>
                      <c:pt idx="162">
                        <c:v>2.6634567032646122E-3</c:v>
                      </c:pt>
                      <c:pt idx="163">
                        <c:v>2.5566231140994361E-3</c:v>
                      </c:pt>
                      <c:pt idx="164">
                        <c:v>2.4525413966024318E-3</c:v>
                      </c:pt>
                      <c:pt idx="165">
                        <c:v>2.35122693442216E-3</c:v>
                      </c:pt>
                      <c:pt idx="166">
                        <c:v>2.2526894007824393E-3</c:v>
                      </c:pt>
                      <c:pt idx="167">
                        <c:v>2.1569329706627757E-3</c:v>
                      </c:pt>
                      <c:pt idx="168">
                        <c:v>2.0639565409647778E-3</c:v>
                      </c:pt>
                      <c:pt idx="169">
                        <c:v>1.9737539575223418E-3</c:v>
                      </c:pt>
                      <c:pt idx="170">
                        <c:v>1.8863142478322428E-3</c:v>
                      </c:pt>
                      <c:pt idx="171">
                        <c:v>1.8016218584054383E-3</c:v>
                      </c:pt>
                      <c:pt idx="172">
                        <c:v>1.719656895667286E-3</c:v>
                      </c:pt>
                      <c:pt idx="173">
                        <c:v>1.640395369366904E-3</c:v>
                      </c:pt>
                      <c:pt idx="174">
                        <c:v>1.563809437491489E-3</c:v>
                      </c:pt>
                      <c:pt idx="175">
                        <c:v>1.4898676517203916E-3</c:v>
                      </c:pt>
                      <c:pt idx="176">
                        <c:v>1.41853520249559E-3</c:v>
                      </c:pt>
                      <c:pt idx="177">
                        <c:v>1.3497741628296918E-3</c:v>
                      </c:pt>
                      <c:pt idx="178">
                        <c:v>1.283543730019227E-3</c:v>
                      </c:pt>
                      <c:pt idx="179">
                        <c:v>1.2198004644795592E-3</c:v>
                      </c:pt>
                      <c:pt idx="180">
                        <c:v>1.1584985249677221E-3</c:v>
                      </c:pt>
                      <c:pt idx="181">
                        <c:v>1.0995898995106715E-3</c:v>
                      </c:pt>
                      <c:pt idx="182">
                        <c:v>1.0430246314084575E-3</c:v>
                      </c:pt>
                      <c:pt idx="183">
                        <c:v>9.887510397342471E-4</c:v>
                      </c:pt>
                      <c:pt idx="184">
                        <c:v>9.3671593380583666E-4</c:v>
                      </c:pt>
                      <c:pt idx="185">
                        <c:v>8.8686482115577848E-4</c:v>
                      </c:pt>
                      <c:pt idx="186">
                        <c:v>8.3914210857943166E-4</c:v>
                      </c:pt>
                      <c:pt idx="187">
                        <c:v>7.9349129589167846E-4</c:v>
                      </c:pt>
                      <c:pt idx="188">
                        <c:v>7.4985516207362558E-4</c:v>
                      </c:pt>
                      <c:pt idx="189">
                        <c:v>7.0817594354002304E-4</c:v>
                      </c:pt>
                      <c:pt idx="190">
                        <c:v>6.6839550430620011E-4</c:v>
                      </c:pt>
                      <c:pt idx="191">
                        <c:v>6.3045549787985348E-4</c:v>
                      </c:pt>
                      <c:pt idx="192">
                        <c:v>5.9429752074783963E-4</c:v>
                      </c:pt>
                      <c:pt idx="193">
                        <c:v>5.5986325737106724E-4</c:v>
                      </c:pt>
                      <c:pt idx="194">
                        <c:v>5.2709461664159779E-4</c:v>
                      </c:pt>
                      <c:pt idx="195">
                        <c:v>4.9593385979487792E-4</c:v>
                      </c:pt>
                      <c:pt idx="196">
                        <c:v>4.6632371980674306E-4</c:v>
                      </c:pt>
                      <c:pt idx="197">
                        <c:v>4.3820751233920852E-4</c:v>
                      </c:pt>
                      <c:pt idx="198">
                        <c:v>4.1152923833117716E-4</c:v>
                      </c:pt>
                      <c:pt idx="199">
                        <c:v>3.8623367835987499E-4</c:v>
                      </c:pt>
                      <c:pt idx="200">
                        <c:v>3.6226647892620764E-4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19050" cap="rnd">
                    <a:solidFill>
                      <a:schemeClr val="accent6">
                        <a:lumMod val="50000"/>
                      </a:schemeClr>
                    </a:solidFill>
                    <a:round/>
                  </a:ln>
                  <a:effectLst/>
                </c:spPr>
                <c:marker>
                  <c:symbol val="none"/>
                </c:marker>
                <c:dPt>
                  <c:idx val="14"/>
                  <c:marker>
                    <c:symbol val="none"/>
                  </c:marker>
                  <c:bubble3D val="0"/>
                </c:dPt>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-simple(2)'!$O$23:$O$223</c15:sqref>
                        </c15:formulaRef>
                      </c:ext>
                    </c:extLst>
                    <c:numCache>
                      <c:formatCode>General</c:formatCode>
                      <c:ptCount val="201"/>
                      <c:pt idx="0">
                        <c:v>8.9455319174952866E-7</c:v>
                      </c:pt>
                      <c:pt idx="1">
                        <c:v>1.0347135685949997E-6</c:v>
                      </c:pt>
                      <c:pt idx="2">
                        <c:v>1.1955054749549902E-6</c:v>
                      </c:pt>
                      <c:pt idx="3">
                        <c:v>1.3797501345777087E-6</c:v>
                      </c:pt>
                      <c:pt idx="4">
                        <c:v>1.5906212180401538E-6</c:v>
                      </c:pt>
                      <c:pt idx="5">
                        <c:v>1.8316839851954808E-6</c:v>
                      </c:pt>
                      <c:pt idx="6">
                        <c:v>2.1069380959567524E-6</c:v>
                      </c:pt>
                      <c:pt idx="7">
                        <c:v>2.4208643434084024E-6</c:v>
                      </c:pt>
                      <c:pt idx="8">
                        <c:v>2.778475569138619E-6</c:v>
                      </c:pt>
                      <c:pt idx="9">
                        <c:v>3.1853720250046177E-6</c:v>
                      </c:pt>
                      <c:pt idx="10">
                        <c:v>3.647801447993326E-6</c:v>
                      </c:pt>
                      <c:pt idx="11">
                        <c:v>4.1727241151162394E-6</c:v>
                      </c:pt>
                      <c:pt idx="12">
                        <c:v>4.7678831430548582E-6</c:v>
                      </c:pt>
                      <c:pt idx="13">
                        <c:v>5.4418802922080478E-6</c:v>
                      </c:pt>
                      <c:pt idx="14">
                        <c:v>6.204257526524772E-6</c:v>
                      </c:pt>
                      <c:pt idx="15">
                        <c:v>7.0655845686618348E-6</c:v>
                      </c:pt>
                      <c:pt idx="16">
                        <c:v>8.0375526741997532E-6</c:v>
                      </c:pt>
                      <c:pt idx="17">
                        <c:v>9.1330748284886783E-6</c:v>
                      </c:pt>
                      <c:pt idx="18">
                        <c:v>1.0366392544781501E-5</c:v>
                      </c:pt>
                      <c:pt idx="19">
                        <c:v>1.175318941224814E-5</c:v>
                      </c:pt>
                      <c:pt idx="20">
                        <c:v>1.3310711506861754E-5</c:v>
                      </c:pt>
                      <c:pt idx="21">
                        <c:v>1.5057894736625235E-5</c:v>
                      </c:pt>
                      <c:pt idx="22">
                        <c:v>1.7015499144806141E-5</c:v>
                      </c:pt>
                      <c:pt idx="23">
                        <c:v>1.9206250140434108E-5</c:v>
                      </c:pt>
                      <c:pt idx="24">
                        <c:v>2.1654986563985419E-5</c:v>
                      </c:pt>
                      <c:pt idx="25">
                        <c:v>2.4388815427676968E-5</c:v>
                      </c:pt>
                      <c:pt idx="26">
                        <c:v>2.7437273093906123E-5</c:v>
                      </c:pt>
                      <c:pt idx="27">
                        <c:v>3.08324925719547E-5</c:v>
                      </c:pt>
                      <c:pt idx="28">
                        <c:v>3.460937652204698E-5</c:v>
                      </c:pt>
                      <c:pt idx="29">
                        <c:v>3.8805775457212717E-5</c:v>
                      </c:pt>
                      <c:pt idx="30">
                        <c:v>4.3462670527245779E-5</c:v>
                      </c:pt>
                      <c:pt idx="31">
                        <c:v>4.8624360155558115E-5</c:v>
                      </c:pt>
                      <c:pt idx="32">
                        <c:v>5.4338649679208259E-5</c:v>
                      </c:pt>
                      <c:pt idx="33">
                        <c:v>6.0657043015247226E-5</c:v>
                      </c:pt>
                      <c:pt idx="34">
                        <c:v>6.7634935243325489E-5</c:v>
                      </c:pt>
                      <c:pt idx="35">
                        <c:v>7.5331804855925045E-5</c:v>
                      </c:pt>
                      <c:pt idx="36">
                        <c:v>8.3811404284443028E-5</c:v>
                      </c:pt>
                      <c:pt idx="37">
                        <c:v>9.3141947162648072E-5</c:v>
                      </c:pt>
                      <c:pt idx="38">
                        <c:v>1.0339629063988195E-4</c:v>
                      </c:pt>
                      <c:pt idx="39">
                        <c:v>1.1465211090608321E-4</c:v>
                      </c:pt>
                      <c:pt idx="40">
                        <c:v>1.2699206994072677E-4</c:v>
                      </c:pt>
                      <c:pt idx="41">
                        <c:v>1.4050397134970886E-4</c:v>
                      </c:pt>
                      <c:pt idx="42">
                        <c:v>1.5528090300983245E-4</c:v>
                      </c:pt>
                      <c:pt idx="43">
                        <c:v>1.71421364101798E-4</c:v>
                      </c:pt>
                      <c:pt idx="44">
                        <c:v>1.890293739815294E-4</c:v>
                      </c:pt>
                      <c:pt idx="45">
                        <c:v>2.082145602184668E-4</c:v>
                      </c:pt>
                      <c:pt idx="46">
                        <c:v>2.2909222302046572E-4</c:v>
                      </c:pt>
                      <c:pt idx="47">
                        <c:v>2.5178337317056243E-4</c:v>
                      </c:pt>
                      <c:pt idx="48">
                        <c:v>2.7641474052358944E-4</c:v>
                      </c:pt>
                      <c:pt idx="49">
                        <c:v>3.031187500530351E-4</c:v>
                      </c:pt>
                      <c:pt idx="50">
                        <c:v>3.3203346240319741E-4</c:v>
                      </c:pt>
                      <c:pt idx="51">
                        <c:v>3.633024758911799E-4</c:v>
                      </c:pt>
                      <c:pt idx="52">
                        <c:v>3.9707478692017266E-4</c:v>
                      </c:pt>
                      <c:pt idx="53">
                        <c:v>4.3350460581224849E-4</c:v>
                      </c:pt>
                      <c:pt idx="54">
                        <c:v>4.7275112514791052E-4</c:v>
                      </c:pt>
                      <c:pt idx="55">
                        <c:v>5.149782378131725E-4</c:v>
                      </c:pt>
                      <c:pt idx="56">
                        <c:v>5.6035420210497923E-4</c:v>
                      </c:pt>
                      <c:pt idx="57">
                        <c:v>6.0905125143413978E-4</c:v>
                      </c:pt>
                      <c:pt idx="58">
                        <c:v>6.6124514639317805E-4</c:v>
                      </c:pt>
                      <c:pt idx="59">
                        <c:v>7.1711466722578876E-4</c:v>
                      </c:pt>
                      <c:pt idx="60">
                        <c:v>7.7684104504572877E-4</c:v>
                      </c:pt>
                      <c:pt idx="61">
                        <c:v>8.4060733050648052E-4</c:v>
                      </c:pt>
                      <c:pt idx="62">
                        <c:v>9.0859769901877226E-4</c:v>
                      </c:pt>
                      <c:pt idx="63">
                        <c:v>9.8099669205055167E-4</c:v>
                      </c:pt>
                      <c:pt idx="64">
                        <c:v>1.0579883945222484E-3</c:v>
                      </c:pt>
                      <c:pt idx="65">
                        <c:v>1.1397555488275029E-3</c:v>
                      </c:pt>
                      <c:pt idx="66">
                        <c:v>1.2264786065637812E-3</c:v>
                      </c:pt>
                      <c:pt idx="67">
                        <c:v>1.3183347196456755E-3</c:v>
                      </c:pt>
                      <c:pt idx="68">
                        <c:v>1.4154966730928328E-3</c:v>
                      </c:pt>
                      <c:pt idx="69">
                        <c:v>1.5181317624301889E-3</c:v>
                      </c:pt>
                      <c:pt idx="70">
                        <c:v>1.6264006193060945E-3</c:v>
                      </c:pt>
                      <c:pt idx="71">
                        <c:v>1.7404559896185383E-3</c:v>
                      </c:pt>
                      <c:pt idx="72">
                        <c:v>1.8604414691352801E-3</c:v>
                      </c:pt>
                      <c:pt idx="73">
                        <c:v>1.9864902022938722E-3</c:v>
                      </c:pt>
                      <c:pt idx="74">
                        <c:v>2.1187235505654152E-3</c:v>
                      </c:pt>
                      <c:pt idx="75">
                        <c:v>2.2572497374539337E-3</c:v>
                      </c:pt>
                      <c:pt idx="76">
                        <c:v>2.4021624778739373E-3</c:v>
                      </c:pt>
                      <c:pt idx="77">
                        <c:v>2.553539600293679E-3</c:v>
                      </c:pt>
                      <c:pt idx="78">
                        <c:v>2.7114416706426588E-3</c:v>
                      </c:pt>
                      <c:pt idx="79">
                        <c:v>2.8759106275503886E-3</c:v>
                      </c:pt>
                      <c:pt idx="80">
                        <c:v>3.0469684390008133E-3</c:v>
                      </c:pt>
                      <c:pt idx="81">
                        <c:v>3.2246157909443752E-3</c:v>
                      </c:pt>
                      <c:pt idx="82">
                        <c:v>3.4088308187992735E-3</c:v>
                      </c:pt>
                      <c:pt idx="83">
                        <c:v>3.5995678930865927E-3</c:v>
                      </c:pt>
                      <c:pt idx="84">
                        <c:v>3.7967564706730675E-3</c:v>
                      </c:pt>
                      <c:pt idx="85">
                        <c:v>4.0003000232328601E-3</c:v>
                      </c:pt>
                      <c:pt idx="86">
                        <c:v>4.2100750545792905E-3</c:v>
                      </c:pt>
                      <c:pt idx="87">
                        <c:v>4.4259302184529213E-3</c:v>
                      </c:pt>
                      <c:pt idx="88">
                        <c:v>4.6476855481786842E-3</c:v>
                      </c:pt>
                      <c:pt idx="89">
                        <c:v>4.8751318093178632E-3</c:v>
                      </c:pt>
                      <c:pt idx="90">
                        <c:v>5.1080299860373855E-3</c:v>
                      </c:pt>
                      <c:pt idx="91">
                        <c:v>5.3461109113973268E-3</c:v>
                      </c:pt>
                      <c:pt idx="92">
                        <c:v>5.5890750511171927E-3</c:v>
                      </c:pt>
                      <c:pt idx="93">
                        <c:v>5.8365924496227919E-3</c:v>
                      </c:pt>
                      <c:pt idx="94">
                        <c:v>6.0883028463007373E-3</c:v>
                      </c:pt>
                      <c:pt idx="95">
                        <c:v>6.3438159689000418E-3</c:v>
                      </c:pt>
                      <c:pt idx="96">
                        <c:v>6.6027120099248857E-3</c:v>
                      </c:pt>
                      <c:pt idx="97">
                        <c:v>6.8645422906658338E-3</c:v>
                      </c:pt>
                      <c:pt idx="98">
                        <c:v>7.1288301162261017E-3</c:v>
                      </c:pt>
                      <c:pt idx="99">
                        <c:v>7.3950718235245407E-3</c:v>
                      </c:pt>
                      <c:pt idx="100">
                        <c:v>7.6627380228077762E-3</c:v>
                      </c:pt>
                      <c:pt idx="101">
                        <c:v>7.9312750316926049E-3</c:v>
                      </c:pt>
                      <c:pt idx="102">
                        <c:v>8.2001064991992032E-3</c:v>
                      </c:pt>
                      <c:pt idx="103">
                        <c:v>8.468635215639642E-3</c:v>
                      </c:pt>
                      <c:pt idx="104">
                        <c:v>8.736245102610056E-3</c:v>
                      </c:pt>
                      <c:pt idx="105">
                        <c:v>9.0023033757137393E-3</c:v>
                      </c:pt>
                      <c:pt idx="106">
                        <c:v>9.2661628710332244E-3</c:v>
                      </c:pt>
                      <c:pt idx="107">
                        <c:v>9.5271645247883788E-3</c:v>
                      </c:pt>
                      <c:pt idx="108">
                        <c:v>9.7846399940818892E-3</c:v>
                      </c:pt>
                      <c:pt idx="109">
                        <c:v>1.0037914405160156E-2</c:v>
                      </c:pt>
                      <c:pt idx="110">
                        <c:v>1.0286309214223159E-2</c:v>
                      </c:pt>
                      <c:pt idx="111">
                        <c:v>1.0529145164518109E-2</c:v>
                      </c:pt>
                      <c:pt idx="112">
                        <c:v>1.0765745322263817E-2</c:v>
                      </c:pt>
                      <c:pt idx="113">
                        <c:v>1.0995438172891366E-2</c:v>
                      </c:pt>
                      <c:pt idx="114">
                        <c:v>1.1217560758165114E-2</c:v>
                      </c:pt>
                      <c:pt idx="115">
                        <c:v>1.1431461833979471E-2</c:v>
                      </c:pt>
                      <c:pt idx="116">
                        <c:v>1.1636505028022244E-2</c:v>
                      </c:pt>
                      <c:pt idx="117">
                        <c:v>1.1832071976064574E-2</c:v>
                      </c:pt>
                      <c:pt idx="118">
                        <c:v>1.2017565415388272E-2</c:v>
                      </c:pt>
                      <c:pt idx="119">
                        <c:v>1.2192412213800088E-2</c:v>
                      </c:pt>
                      <c:pt idx="120">
                        <c:v>1.2356066312812853E-2</c:v>
                      </c:pt>
                      <c:pt idx="121">
                        <c:v>1.2508011563897935E-2</c:v>
                      </c:pt>
                      <c:pt idx="122">
                        <c:v>1.2647764437231515E-2</c:v>
                      </c:pt>
                      <c:pt idx="123">
                        <c:v>1.2774876583066893E-2</c:v>
                      </c:pt>
                      <c:pt idx="124">
                        <c:v>1.2888937226761646E-2</c:v>
                      </c:pt>
                      <c:pt idx="125">
                        <c:v>1.2989575379565623E-2</c:v>
                      </c:pt>
                      <c:pt idx="126">
                        <c:v>1.3076461848524424E-2</c:v>
                      </c:pt>
                      <c:pt idx="127">
                        <c:v>1.3149311030262968E-2</c:v>
                      </c:pt>
                      <c:pt idx="128">
                        <c:v>1.3207882474971842E-2</c:v>
                      </c:pt>
                      <c:pt idx="129">
                        <c:v>1.32519822086114E-2</c:v>
                      </c:pt>
                      <c:pt idx="130">
                        <c:v>1.3281463803158802E-2</c:v>
                      </c:pt>
                      <c:pt idx="131">
                        <c:v>1.3296229186634057E-2</c:v>
                      </c:pt>
                      <c:pt idx="132">
                        <c:v>1.3296229186634057E-2</c:v>
                      </c:pt>
                      <c:pt idx="133">
                        <c:v>1.32814638031588E-2</c:v>
                      </c:pt>
                      <c:pt idx="134">
                        <c:v>1.3251982208611398E-2</c:v>
                      </c:pt>
                      <c:pt idx="135">
                        <c:v>1.3207882474971837E-2</c:v>
                      </c:pt>
                      <c:pt idx="136">
                        <c:v>1.3149311030262961E-2</c:v>
                      </c:pt>
                      <c:pt idx="137">
                        <c:v>1.3076461848524417E-2</c:v>
                      </c:pt>
                      <c:pt idx="138">
                        <c:v>1.2989575379565615E-2</c:v>
                      </c:pt>
                      <c:pt idx="139">
                        <c:v>1.2888937226761637E-2</c:v>
                      </c:pt>
                      <c:pt idx="140">
                        <c:v>1.277487658306688E-2</c:v>
                      </c:pt>
                      <c:pt idx="141">
                        <c:v>1.2647764437231507E-2</c:v>
                      </c:pt>
                      <c:pt idx="142">
                        <c:v>1.2508011563897923E-2</c:v>
                      </c:pt>
                      <c:pt idx="143">
                        <c:v>1.2356066312812839E-2</c:v>
                      </c:pt>
                      <c:pt idx="144">
                        <c:v>1.2192412213800073E-2</c:v>
                      </c:pt>
                      <c:pt idx="145">
                        <c:v>1.2017565415388254E-2</c:v>
                      </c:pt>
                      <c:pt idx="146">
                        <c:v>1.1832071976064555E-2</c:v>
                      </c:pt>
                      <c:pt idx="147">
                        <c:v>1.1636505028022229E-2</c:v>
                      </c:pt>
                      <c:pt idx="148">
                        <c:v>1.1431461833979454E-2</c:v>
                      </c:pt>
                      <c:pt idx="149">
                        <c:v>1.1217560758165095E-2</c:v>
                      </c:pt>
                      <c:pt idx="150">
                        <c:v>1.0995438172891345E-2</c:v>
                      </c:pt>
                      <c:pt idx="151">
                        <c:v>1.0765745322263797E-2</c:v>
                      </c:pt>
                      <c:pt idx="152">
                        <c:v>1.052914516451809E-2</c:v>
                      </c:pt>
                      <c:pt idx="153">
                        <c:v>1.028630921422314E-2</c:v>
                      </c:pt>
                      <c:pt idx="154">
                        <c:v>1.0037914405160133E-2</c:v>
                      </c:pt>
                      <c:pt idx="155">
                        <c:v>9.7846399940818667E-3</c:v>
                      </c:pt>
                      <c:pt idx="156">
                        <c:v>9.5271645247883528E-3</c:v>
                      </c:pt>
                      <c:pt idx="157">
                        <c:v>9.2661628710332018E-3</c:v>
                      </c:pt>
                      <c:pt idx="158">
                        <c:v>9.0023033757137133E-3</c:v>
                      </c:pt>
                      <c:pt idx="159">
                        <c:v>8.73624510261003E-3</c:v>
                      </c:pt>
                      <c:pt idx="160">
                        <c:v>8.4686352156396177E-3</c:v>
                      </c:pt>
                      <c:pt idx="161">
                        <c:v>8.2001064991991772E-3</c:v>
                      </c:pt>
                      <c:pt idx="162">
                        <c:v>7.9312750316925824E-3</c:v>
                      </c:pt>
                      <c:pt idx="163">
                        <c:v>7.6627380228077493E-3</c:v>
                      </c:pt>
                      <c:pt idx="164">
                        <c:v>7.3950718235245138E-3</c:v>
                      </c:pt>
                      <c:pt idx="165">
                        <c:v>7.1288301162260748E-3</c:v>
                      </c:pt>
                      <c:pt idx="166">
                        <c:v>6.8645422906658069E-3</c:v>
                      </c:pt>
                      <c:pt idx="167">
                        <c:v>6.6027120099248606E-3</c:v>
                      </c:pt>
                      <c:pt idx="168">
                        <c:v>6.343815968900015E-3</c:v>
                      </c:pt>
                      <c:pt idx="169">
                        <c:v>6.0883028463007121E-3</c:v>
                      </c:pt>
                      <c:pt idx="170">
                        <c:v>5.8365924496227651E-3</c:v>
                      </c:pt>
                      <c:pt idx="171">
                        <c:v>5.5890750511171676E-3</c:v>
                      </c:pt>
                      <c:pt idx="172">
                        <c:v>5.3461109113973017E-3</c:v>
                      </c:pt>
                      <c:pt idx="173">
                        <c:v>5.1080299860373612E-3</c:v>
                      </c:pt>
                      <c:pt idx="174">
                        <c:v>4.8751318093178389E-3</c:v>
                      </c:pt>
                      <c:pt idx="175">
                        <c:v>4.6476855481786582E-3</c:v>
                      </c:pt>
                      <c:pt idx="176">
                        <c:v>4.4259302184528953E-3</c:v>
                      </c:pt>
                      <c:pt idx="177">
                        <c:v>4.2100750545792679E-3</c:v>
                      </c:pt>
                      <c:pt idx="178">
                        <c:v>4.0003000232328376E-3</c:v>
                      </c:pt>
                      <c:pt idx="179">
                        <c:v>3.7967564706730449E-3</c:v>
                      </c:pt>
                      <c:pt idx="180">
                        <c:v>3.5995678930865714E-3</c:v>
                      </c:pt>
                      <c:pt idx="181">
                        <c:v>3.4088308187992518E-3</c:v>
                      </c:pt>
                      <c:pt idx="182">
                        <c:v>3.2246157909443548E-3</c:v>
                      </c:pt>
                      <c:pt idx="183">
                        <c:v>3.0469684390007942E-3</c:v>
                      </c:pt>
                      <c:pt idx="184">
                        <c:v>2.8759106275503712E-3</c:v>
                      </c:pt>
                      <c:pt idx="185">
                        <c:v>2.7114416706426401E-3</c:v>
                      </c:pt>
                      <c:pt idx="186">
                        <c:v>2.5535396002936612E-3</c:v>
                      </c:pt>
                      <c:pt idx="187">
                        <c:v>2.4021624778739216E-3</c:v>
                      </c:pt>
                      <c:pt idx="188">
                        <c:v>2.2572497374539176E-3</c:v>
                      </c:pt>
                      <c:pt idx="189">
                        <c:v>2.1187235505654E-3</c:v>
                      </c:pt>
                      <c:pt idx="190">
                        <c:v>1.9864902022938584E-3</c:v>
                      </c:pt>
                      <c:pt idx="191">
                        <c:v>1.8604414691352658E-3</c:v>
                      </c:pt>
                      <c:pt idx="192">
                        <c:v>1.7404559896185257E-3</c:v>
                      </c:pt>
                      <c:pt idx="193">
                        <c:v>1.6264006193060824E-3</c:v>
                      </c:pt>
                      <c:pt idx="194">
                        <c:v>1.5181317624301765E-3</c:v>
                      </c:pt>
                      <c:pt idx="195">
                        <c:v>1.415496673092822E-3</c:v>
                      </c:pt>
                      <c:pt idx="196">
                        <c:v>1.3183347196456655E-3</c:v>
                      </c:pt>
                      <c:pt idx="197">
                        <c:v>1.2264786065637708E-3</c:v>
                      </c:pt>
                      <c:pt idx="198">
                        <c:v>1.1397555488274942E-3</c:v>
                      </c:pt>
                      <c:pt idx="199">
                        <c:v>1.0579883945222397E-3</c:v>
                      </c:pt>
                      <c:pt idx="200">
                        <c:v>9.80996692050543E-4</c:v>
                      </c:pt>
                    </c:numCache>
                  </c:numRef>
                </c:yVal>
                <c:smooth val="0"/>
              </c15:ser>
            </c15:filteredScatterSeries>
            <c15:filteredScatterSeries>
              <c15:ser>
                <c:idx val="0"/>
                <c:order val="4"/>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-simple(2)'!$AA$23:$AA$223</c15:sqref>
                        </c15:formulaRef>
                      </c:ext>
                    </c:extLst>
                    <c:numCache>
                      <c:formatCode>General</c:formatCode>
                      <c:ptCount val="201"/>
                      <c:pt idx="0">
                        <c:v>1.5560877895744808E-7</c:v>
                      </c:pt>
                      <c:pt idx="1">
                        <c:v>1.9806495455160552E-7</c:v>
                      </c:pt>
                      <c:pt idx="2">
                        <c:v>2.5147536442962452E-7</c:v>
                      </c:pt>
                      <c:pt idx="3">
                        <c:v>3.1849125894335727E-7</c:v>
                      </c:pt>
                      <c:pt idx="4">
                        <c:v>4.0235912282461755E-7</c:v>
                      </c:pt>
                      <c:pt idx="5">
                        <c:v>5.0704260327434247E-7</c:v>
                      </c:pt>
                      <c:pt idx="6">
                        <c:v>6.3736661909167783E-7</c:v>
                      </c:pt>
                      <c:pt idx="7">
                        <c:v>7.9918705534527938E-7</c:v>
                      </c:pt>
                      <c:pt idx="8">
                        <c:v>9.9958983534614828E-7</c:v>
                      </c:pt>
                      <c:pt idx="9">
                        <c:v>1.2471235645026921E-6</c:v>
                      </c:pt>
                      <c:pt idx="10">
                        <c:v>1.5520703528925243E-6</c:v>
                      </c:pt>
                      <c:pt idx="11">
                        <c:v>1.9267598371043699E-6</c:v>
                      </c:pt>
                      <c:pt idx="12">
                        <c:v>2.3859318270602641E-6</c:v>
                      </c:pt>
                      <c:pt idx="13">
                        <c:v>2.9471533878270238E-6</c:v>
                      </c:pt>
                      <c:pt idx="14">
                        <c:v>3.6312965151126554E-6</c:v>
                      </c:pt>
                      <c:pt idx="15">
                        <c:v>4.4630828588566857E-6</c:v>
                      </c:pt>
                      <c:pt idx="16">
                        <c:v>5.4717021719900655E-6</c:v>
                      </c:pt>
                      <c:pt idx="17">
                        <c:v>6.691511288244328E-6</c:v>
                      </c:pt>
                      <c:pt idx="18">
                        <c:v>8.1628204383121713E-6</c:v>
                      </c:pt>
                      <c:pt idx="19">
                        <c:v>9.932773569638724E-6</c:v>
                      </c:pt>
                      <c:pt idx="20">
                        <c:v>1.205632901129977E-5</c:v>
                      </c:pt>
                      <c:pt idx="21">
                        <c:v>1.4597346289573144E-5</c:v>
                      </c:pt>
                      <c:pt idx="22">
                        <c:v>1.7629784118372412E-5</c:v>
                      </c:pt>
                      <c:pt idx="23">
                        <c:v>2.1239013527537781E-5</c:v>
                      </c:pt>
                      <c:pt idx="24">
                        <c:v>2.5523248717209486E-5</c:v>
                      </c:pt>
                      <c:pt idx="25">
                        <c:v>3.0595096505688892E-5</c:v>
                      </c:pt>
                      <c:pt idx="26">
                        <c:v>3.6583223141515843E-5</c:v>
                      </c:pt>
                      <c:pt idx="27">
                        <c:v>4.3634134752288391E-5</c:v>
                      </c:pt>
                      <c:pt idx="28">
                        <c:v>5.1914064783071016E-5</c:v>
                      </c:pt>
                      <c:pt idx="29">
                        <c:v>6.1610958423651547E-5</c:v>
                      </c:pt>
                      <c:pt idx="30">
                        <c:v>7.2936540233337944E-5</c:v>
                      </c:pt>
                      <c:pt idx="31">
                        <c:v>8.6128446952684837E-5</c:v>
                      </c:pt>
                      <c:pt idx="32">
                        <c:v>1.0145240286498931E-4</c:v>
                      </c:pt>
                      <c:pt idx="33">
                        <c:v>1.1920441007324327E-4</c:v>
                      </c:pt>
                      <c:pt idx="34">
                        <c:v>1.3971292074397345E-4</c:v>
                      </c:pt>
                      <c:pt idx="35">
                        <c:v>1.6334095280999756E-4</c:v>
                      </c:pt>
                      <c:pt idx="36">
                        <c:v>1.9048810491109202E-4</c:v>
                      </c:pt>
                      <c:pt idx="37">
                        <c:v>2.2159242059690236E-4</c:v>
                      </c:pt>
                      <c:pt idx="38">
                        <c:v>2.5713204615269926E-4</c:v>
                      </c:pt>
                      <c:pt idx="39">
                        <c:v>2.976266209887956E-4</c:v>
                      </c:pt>
                      <c:pt idx="40">
                        <c:v>3.4363833453070154E-4</c:v>
                      </c:pt>
                      <c:pt idx="41">
                        <c:v>3.9577257914900189E-4</c:v>
                      </c:pt>
                      <c:pt idx="42">
                        <c:v>4.5467812507955649E-4</c:v>
                      </c:pt>
                      <c:pt idx="43">
                        <c:v>5.2104674072113455E-4</c:v>
                      </c:pt>
                      <c:pt idx="44">
                        <c:v>5.9561218038026403E-4</c:v>
                      </c:pt>
                      <c:pt idx="45">
                        <c:v>6.7914846168428702E-4</c:v>
                      </c:pt>
                      <c:pt idx="46">
                        <c:v>7.7246735671976483E-4</c:v>
                      </c:pt>
                      <c:pt idx="47">
                        <c:v>8.7641502467843471E-4</c:v>
                      </c:pt>
                      <c:pt idx="48">
                        <c:v>9.9186771958977428E-4</c:v>
                      </c:pt>
                      <c:pt idx="49">
                        <c:v>1.1197265147421546E-3</c:v>
                      </c:pt>
                      <c:pt idx="50">
                        <c:v>1.2609109957597295E-3</c:v>
                      </c:pt>
                      <c:pt idx="51">
                        <c:v>1.4163518870800706E-3</c:v>
                      </c:pt>
                      <c:pt idx="52">
                        <c:v>1.5869825917833836E-3</c:v>
                      </c:pt>
                      <c:pt idx="53">
                        <c:v>1.7737296423115871E-3</c:v>
                      </c:pt>
                      <c:pt idx="54">
                        <c:v>1.9775020794685263E-3</c:v>
                      </c:pt>
                      <c:pt idx="55">
                        <c:v>2.199179799021378E-3</c:v>
                      </c:pt>
                      <c:pt idx="56">
                        <c:v>2.4396009289591562E-3</c:v>
                      </c:pt>
                      <c:pt idx="57">
                        <c:v>2.6995483256594243E-3</c:v>
                      </c:pt>
                      <c:pt idx="58">
                        <c:v>2.9797353034408253E-3</c:v>
                      </c:pt>
                      <c:pt idx="59">
                        <c:v>3.280790738733854E-3</c:v>
                      </c:pt>
                      <c:pt idx="60">
                        <c:v>3.6032437168109252E-3</c:v>
                      </c:pt>
                      <c:pt idx="61">
                        <c:v>3.9475079150447364E-3</c:v>
                      </c:pt>
                      <c:pt idx="62">
                        <c:v>4.3138659413256069E-3</c:v>
                      </c:pt>
                      <c:pt idx="63">
                        <c:v>4.7024538688443789E-3</c:v>
                      </c:pt>
                      <c:pt idx="64">
                        <c:v>5.1132462281989347E-3</c:v>
                      </c:pt>
                      <c:pt idx="65">
                        <c:v>5.5460417339728155E-3</c:v>
                      </c:pt>
                      <c:pt idx="66">
                        <c:v>6.0004500348493188E-3</c:v>
                      </c:pt>
                      <c:pt idx="67">
                        <c:v>6.4758797832946274E-3</c:v>
                      </c:pt>
                      <c:pt idx="68">
                        <c:v>6.9715283222680571E-3</c:v>
                      </c:pt>
                      <c:pt idx="69">
                        <c:v>7.4863732817872872E-3</c:v>
                      </c:pt>
                      <c:pt idx="70">
                        <c:v>8.0191663670960266E-3</c:v>
                      </c:pt>
                      <c:pt idx="71">
                        <c:v>8.5684296023904177E-3</c:v>
                      </c:pt>
                      <c:pt idx="72">
                        <c:v>9.1324542694511488E-3</c:v>
                      </c:pt>
                      <c:pt idx="73">
                        <c:v>9.7093027491607017E-3</c:v>
                      </c:pt>
                      <c:pt idx="74">
                        <c:v>1.0296813435998795E-2</c:v>
                      </c:pt>
                      <c:pt idx="75">
                        <c:v>1.0892608851627584E-2</c:v>
                      </c:pt>
                      <c:pt idx="76">
                        <c:v>1.149410703421171E-2</c:v>
                      </c:pt>
                      <c:pt idx="77">
                        <c:v>1.2098536225957229E-2</c:v>
                      </c:pt>
                      <c:pt idx="78">
                        <c:v>1.2702952823459509E-2</c:v>
                      </c:pt>
                      <c:pt idx="79">
                        <c:v>1.3304262494937802E-2</c:v>
                      </c:pt>
                      <c:pt idx="80">
                        <c:v>1.3899244306549881E-2</c:v>
                      </c:pt>
                      <c:pt idx="81">
                        <c:v>1.4484577638074196E-2</c:v>
                      </c:pt>
                      <c:pt idx="82">
                        <c:v>1.5056871607740279E-2</c:v>
                      </c:pt>
                      <c:pt idx="83">
                        <c:v>1.561269666833812E-2</c:v>
                      </c:pt>
                      <c:pt idx="84">
                        <c:v>1.6148617983395768E-2</c:v>
                      </c:pt>
                      <c:pt idx="85">
                        <c:v>1.6661230144590037E-2</c:v>
                      </c:pt>
                      <c:pt idx="86">
                        <c:v>1.7147192750969244E-2</c:v>
                      </c:pt>
                      <c:pt idx="87">
                        <c:v>1.7603266338215018E-2</c:v>
                      </c:pt>
                      <c:pt idx="88">
                        <c:v>1.8026348123082438E-2</c:v>
                      </c:pt>
                      <c:pt idx="89">
                        <c:v>1.8413507015166204E-2</c:v>
                      </c:pt>
                      <c:pt idx="90">
                        <c:v>1.8762017345846926E-2</c:v>
                      </c:pt>
                      <c:pt idx="91">
                        <c:v>1.9069390773026235E-2</c:v>
                      </c:pt>
                      <c:pt idx="92">
                        <c:v>1.9333405840142488E-2</c:v>
                      </c:pt>
                      <c:pt idx="93">
                        <c:v>1.9552134698772813E-2</c:v>
                      </c:pt>
                      <c:pt idx="94">
                        <c:v>1.9723966545394458E-2</c:v>
                      </c:pt>
                      <c:pt idx="95">
                        <c:v>1.9847627373850599E-2</c:v>
                      </c:pt>
                      <c:pt idx="96">
                        <c:v>1.9922195704738205E-2</c:v>
                      </c:pt>
                      <c:pt idx="97">
                        <c:v>1.9947114020071634E-2</c:v>
                      </c:pt>
                      <c:pt idx="98">
                        <c:v>1.9922195704738195E-2</c:v>
                      </c:pt>
                      <c:pt idx="99">
                        <c:v>1.9847627373850575E-2</c:v>
                      </c:pt>
                      <c:pt idx="100">
                        <c:v>1.972396654539443E-2</c:v>
                      </c:pt>
                      <c:pt idx="101">
                        <c:v>1.9552134698772775E-2</c:v>
                      </c:pt>
                      <c:pt idx="102">
                        <c:v>1.9333405840142436E-2</c:v>
                      </c:pt>
                      <c:pt idx="103">
                        <c:v>1.9069390773026176E-2</c:v>
                      </c:pt>
                      <c:pt idx="104">
                        <c:v>1.8762017345846864E-2</c:v>
                      </c:pt>
                      <c:pt idx="105">
                        <c:v>1.8413507015166128E-2</c:v>
                      </c:pt>
                      <c:pt idx="106">
                        <c:v>1.8026348123082358E-2</c:v>
                      </c:pt>
                      <c:pt idx="107">
                        <c:v>1.7603266338214931E-2</c:v>
                      </c:pt>
                      <c:pt idx="108">
                        <c:v>1.7147192750969147E-2</c:v>
                      </c:pt>
                      <c:pt idx="109">
                        <c:v>1.6661230144589929E-2</c:v>
                      </c:pt>
                      <c:pt idx="110">
                        <c:v>1.6148617983395661E-2</c:v>
                      </c:pt>
                      <c:pt idx="111">
                        <c:v>1.5612696668338007E-2</c:v>
                      </c:pt>
                      <c:pt idx="112">
                        <c:v>1.5056871607740165E-2</c:v>
                      </c:pt>
                      <c:pt idx="113">
                        <c:v>1.4484577638074082E-2</c:v>
                      </c:pt>
                      <c:pt idx="114">
                        <c:v>1.3899244306549763E-2</c:v>
                      </c:pt>
                      <c:pt idx="115">
                        <c:v>1.330426249493768E-2</c:v>
                      </c:pt>
                      <c:pt idx="116">
                        <c:v>1.2702952823459391E-2</c:v>
                      </c:pt>
                      <c:pt idx="117">
                        <c:v>1.2098536225957107E-2</c:v>
                      </c:pt>
                      <c:pt idx="118">
                        <c:v>1.149410703421159E-2</c:v>
                      </c:pt>
                      <c:pt idx="119">
                        <c:v>1.0892608851627466E-2</c:v>
                      </c:pt>
                      <c:pt idx="120">
                        <c:v>1.0296813435998675E-2</c:v>
                      </c:pt>
                      <c:pt idx="121">
                        <c:v>9.7093027491605872E-3</c:v>
                      </c:pt>
                      <c:pt idx="122">
                        <c:v>9.1324542694510361E-3</c:v>
                      </c:pt>
                      <c:pt idx="123">
                        <c:v>8.5684296023903102E-3</c:v>
                      </c:pt>
                      <c:pt idx="124">
                        <c:v>8.0191663670959243E-3</c:v>
                      </c:pt>
                      <c:pt idx="125">
                        <c:v>7.4863732817871884E-3</c:v>
                      </c:pt>
                      <c:pt idx="126">
                        <c:v>6.97152832226796E-3</c:v>
                      </c:pt>
                      <c:pt idx="127">
                        <c:v>6.4758797832945346E-3</c:v>
                      </c:pt>
                      <c:pt idx="128">
                        <c:v>6.0004500348492295E-3</c:v>
                      </c:pt>
                      <c:pt idx="129">
                        <c:v>5.5460417339727288E-3</c:v>
                      </c:pt>
                      <c:pt idx="130">
                        <c:v>5.1132462281988549E-3</c:v>
                      </c:pt>
                      <c:pt idx="131">
                        <c:v>4.7024538688443017E-3</c:v>
                      </c:pt>
                      <c:pt idx="132">
                        <c:v>4.3138659413255341E-3</c:v>
                      </c:pt>
                      <c:pt idx="133">
                        <c:v>3.9475079150446688E-3</c:v>
                      </c:pt>
                      <c:pt idx="134">
                        <c:v>3.6032437168108623E-3</c:v>
                      </c:pt>
                      <c:pt idx="135">
                        <c:v>3.2807907387337942E-3</c:v>
                      </c:pt>
                      <c:pt idx="136">
                        <c:v>2.9797353034407698E-3</c:v>
                      </c:pt>
                      <c:pt idx="137">
                        <c:v>2.699548325659371E-3</c:v>
                      </c:pt>
                      <c:pt idx="138">
                        <c:v>2.4396009289591077E-3</c:v>
                      </c:pt>
                      <c:pt idx="139">
                        <c:v>2.1991797990213321E-3</c:v>
                      </c:pt>
                      <c:pt idx="140">
                        <c:v>1.9775020794684846E-3</c:v>
                      </c:pt>
                      <c:pt idx="141">
                        <c:v>1.7737296423115481E-3</c:v>
                      </c:pt>
                      <c:pt idx="142">
                        <c:v>1.5869825917833483E-3</c:v>
                      </c:pt>
                      <c:pt idx="143">
                        <c:v>1.4163518870800391E-3</c:v>
                      </c:pt>
                      <c:pt idx="144">
                        <c:v>1.2609109957597011E-3</c:v>
                      </c:pt>
                      <c:pt idx="145">
                        <c:v>1.1197265147421286E-3</c:v>
                      </c:pt>
                      <c:pt idx="146">
                        <c:v>9.9186771958975064E-4</c:v>
                      </c:pt>
                      <c:pt idx="147">
                        <c:v>8.7641502467841227E-4</c:v>
                      </c:pt>
                      <c:pt idx="148">
                        <c:v>7.7246735671974553E-4</c:v>
                      </c:pt>
                      <c:pt idx="149">
                        <c:v>6.7914846168426891E-4</c:v>
                      </c:pt>
                      <c:pt idx="150">
                        <c:v>5.9561218038024918E-4</c:v>
                      </c:pt>
                      <c:pt idx="151">
                        <c:v>5.2104674072112143E-4</c:v>
                      </c:pt>
                      <c:pt idx="152">
                        <c:v>4.54678125079545E-4</c:v>
                      </c:pt>
                      <c:pt idx="153">
                        <c:v>3.9577257914899153E-4</c:v>
                      </c:pt>
                      <c:pt idx="154">
                        <c:v>3.4363833453069243E-4</c:v>
                      </c:pt>
                      <c:pt idx="155">
                        <c:v>2.9762662098878741E-4</c:v>
                      </c:pt>
                      <c:pt idx="156">
                        <c:v>2.5713204615269216E-4</c:v>
                      </c:pt>
                      <c:pt idx="157">
                        <c:v>2.2159242059689623E-4</c:v>
                      </c:pt>
                      <c:pt idx="158">
                        <c:v>1.904881049110866E-4</c:v>
                      </c:pt>
                      <c:pt idx="159">
                        <c:v>1.6334095280999287E-4</c:v>
                      </c:pt>
                      <c:pt idx="160">
                        <c:v>1.3971292074396936E-4</c:v>
                      </c:pt>
                      <c:pt idx="161">
                        <c:v>1.1920441007323968E-4</c:v>
                      </c:pt>
                      <c:pt idx="162">
                        <c:v>1.0145240286498623E-4</c:v>
                      </c:pt>
                      <c:pt idx="163">
                        <c:v>8.612844695268214E-5</c:v>
                      </c:pt>
                      <c:pt idx="164">
                        <c:v>7.2936540233335667E-5</c:v>
                      </c:pt>
                      <c:pt idx="165">
                        <c:v>6.1610958423649568E-5</c:v>
                      </c:pt>
                      <c:pt idx="166">
                        <c:v>5.1914064783069315E-5</c:v>
                      </c:pt>
                      <c:pt idx="167">
                        <c:v>4.3634134752287002E-5</c:v>
                      </c:pt>
                      <c:pt idx="168">
                        <c:v>3.6583223141514637E-5</c:v>
                      </c:pt>
                      <c:pt idx="169">
                        <c:v>3.0595096505687862E-5</c:v>
                      </c:pt>
                      <c:pt idx="170">
                        <c:v>2.5523248717208622E-5</c:v>
                      </c:pt>
                      <c:pt idx="171">
                        <c:v>2.1239013527537043E-5</c:v>
                      </c:pt>
                      <c:pt idx="172">
                        <c:v>1.7629784118371799E-5</c:v>
                      </c:pt>
                      <c:pt idx="173">
                        <c:v>1.4597346289572625E-5</c:v>
                      </c:pt>
                      <c:pt idx="174">
                        <c:v>1.2056329011299341E-5</c:v>
                      </c:pt>
                      <c:pt idx="175">
                        <c:v>9.9327735696383648E-6</c:v>
                      </c:pt>
                      <c:pt idx="176">
                        <c:v>8.162820438311868E-6</c:v>
                      </c:pt>
                      <c:pt idx="177">
                        <c:v>6.6915112882440773E-6</c:v>
                      </c:pt>
                      <c:pt idx="178">
                        <c:v>5.4717021719898715E-6</c:v>
                      </c:pt>
                      <c:pt idx="179">
                        <c:v>4.4630828588565036E-6</c:v>
                      </c:pt>
                      <c:pt idx="180">
                        <c:v>3.6312965151125127E-6</c:v>
                      </c:pt>
                      <c:pt idx="181">
                        <c:v>2.9471533878269036E-6</c:v>
                      </c:pt>
                      <c:pt idx="182">
                        <c:v>2.3859318270601752E-6</c:v>
                      </c:pt>
                      <c:pt idx="183">
                        <c:v>1.9267598371042912E-6</c:v>
                      </c:pt>
                      <c:pt idx="184">
                        <c:v>1.5520703528924582E-6</c:v>
                      </c:pt>
                      <c:pt idx="185">
                        <c:v>1.2471235645026368E-6</c:v>
                      </c:pt>
                      <c:pt idx="186">
                        <c:v>9.9958983534610762E-7</c:v>
                      </c:pt>
                      <c:pt idx="187">
                        <c:v>7.991870553452454E-7</c:v>
                      </c:pt>
                      <c:pt idx="188">
                        <c:v>6.3736661909164945E-7</c:v>
                      </c:pt>
                      <c:pt idx="189">
                        <c:v>5.0704260327431907E-7</c:v>
                      </c:pt>
                      <c:pt idx="190">
                        <c:v>4.0235912282460108E-7</c:v>
                      </c:pt>
                      <c:pt idx="191">
                        <c:v>3.1849125894334266E-7</c:v>
                      </c:pt>
                      <c:pt idx="192">
                        <c:v>2.5147536442961288E-7</c:v>
                      </c:pt>
                      <c:pt idx="193">
                        <c:v>1.9806495455159639E-7</c:v>
                      </c:pt>
                      <c:pt idx="194">
                        <c:v>1.5560877895744114E-7</c:v>
                      </c:pt>
                      <c:pt idx="195">
                        <c:v>1.2194803729466283E-7</c:v>
                      </c:pt>
                      <c:pt idx="196">
                        <c:v>9.5330045156136824E-8</c:v>
                      </c:pt>
                      <c:pt idx="197">
                        <c:v>7.4335975736711578E-8</c:v>
                      </c:pt>
                      <c:pt idx="198">
                        <c:v>5.7820595178986597E-8</c:v>
                      </c:pt>
                      <c:pt idx="199">
                        <c:v>4.4862175811914698E-8</c:v>
                      </c:pt>
                      <c:pt idx="200">
                        <c:v>3.4721011769275466E-8</c:v>
                      </c:pt>
                    </c:numCache>
                  </c:numRef>
                </c:yVal>
                <c:smooth val="0"/>
              </c15:ser>
            </c15:filteredScatterSeries>
          </c:ext>
        </c:extLst>
      </c:scatterChart>
      <c:valAx>
        <c:axId val="404068272"/>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901066573798017"/>
              <c:y val="0.892178362573099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69056"/>
        <c:crosses val="autoZero"/>
        <c:crossBetween val="midCat"/>
      </c:valAx>
      <c:valAx>
        <c:axId val="404069056"/>
        <c:scaling>
          <c:orientation val="minMax"/>
          <c:max val="2.0000000000000004E-2"/>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Probability</a:t>
                </a:r>
              </a:p>
            </c:rich>
          </c:tx>
          <c:layout>
            <c:manualLayout>
              <c:xMode val="edge"/>
              <c:yMode val="edge"/>
              <c:x val="1.7979144192736426E-2"/>
              <c:y val="0.335234411488037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68272"/>
        <c:crossesAt val="1.0000000000000002E-2"/>
        <c:crossBetween val="midCat"/>
      </c:valAx>
      <c:spPr>
        <a:noFill/>
        <a:ln>
          <a:noFill/>
        </a:ln>
        <a:effectLst/>
      </c:spPr>
    </c:plotArea>
    <c:plotVisOnly val="1"/>
    <c:dispBlanksAs val="gap"/>
    <c:showDLblsOverMax val="0"/>
  </c:chart>
  <c:spPr>
    <a:solidFill>
      <a:schemeClr val="bg1"/>
    </a:solidFill>
    <a:ln w="19050">
      <a:solidFill>
        <a:schemeClr val="bg2">
          <a:lumMod val="50000"/>
        </a:schemeClr>
      </a:solidFill>
    </a:ln>
    <a:effectLst/>
  </c:spPr>
  <c:txPr>
    <a:bodyPr/>
    <a:lstStyle/>
    <a:p>
      <a:pPr>
        <a:defRPr sz="1200"/>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PDF</a:t>
            </a:r>
          </a:p>
        </c:rich>
      </c:tx>
      <c:layout>
        <c:manualLayout>
          <c:xMode val="edge"/>
          <c:yMode val="edge"/>
          <c:x val="0.50536224436346755"/>
          <c:y val="1.86358284161848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950281295744174"/>
          <c:y val="0.16134126326314477"/>
          <c:w val="0.58776795295410078"/>
          <c:h val="0.64329129911392646"/>
        </c:manualLayout>
      </c:layout>
      <c:scatterChart>
        <c:scatterStyle val="lineMarker"/>
        <c:varyColors val="0"/>
        <c:ser>
          <c:idx val="6"/>
          <c:order val="2"/>
          <c:tx>
            <c:strRef>
              <c:f>'Hazard Calc -simple(2)'!$T$18</c:f>
              <c:strCache>
                <c:ptCount val="1"/>
                <c:pt idx="0">
                  <c:v>0.4</c:v>
                </c:pt>
              </c:strCache>
              <c:extLst xmlns:c15="http://schemas.microsoft.com/office/drawing/2012/chart"/>
            </c:strRef>
          </c:tx>
          <c:spPr>
            <a:ln w="19050"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-simple(2)'!$U$23:$U$223</c:f>
              <c:numCache>
                <c:formatCode>General</c:formatCode>
                <c:ptCount val="201"/>
                <c:pt idx="0">
                  <c:v>5.2709461664160364E-4</c:v>
                </c:pt>
                <c:pt idx="1">
                  <c:v>5.5986325737107374E-4</c:v>
                </c:pt>
                <c:pt idx="2">
                  <c:v>5.9429752074784646E-4</c:v>
                </c:pt>
                <c:pt idx="3">
                  <c:v>6.3045549787986085E-4</c:v>
                </c:pt>
                <c:pt idx="4">
                  <c:v>6.6839550430620694E-4</c:v>
                </c:pt>
                <c:pt idx="5">
                  <c:v>7.0817594354003117E-4</c:v>
                </c:pt>
                <c:pt idx="6">
                  <c:v>7.4985516207363425E-4</c:v>
                </c:pt>
                <c:pt idx="7">
                  <c:v>7.9349129589168692E-4</c:v>
                </c:pt>
                <c:pt idx="8">
                  <c:v>8.3914210857944044E-4</c:v>
                </c:pt>
                <c:pt idx="9">
                  <c:v>8.8686482115578823E-4</c:v>
                </c:pt>
                <c:pt idx="10">
                  <c:v>9.3671593380584663E-4</c:v>
                </c:pt>
                <c:pt idx="11">
                  <c:v>9.8875103973425729E-4</c:v>
                </c:pt>
                <c:pt idx="12">
                  <c:v>1.043024631408467E-3</c:v>
                </c:pt>
                <c:pt idx="13">
                  <c:v>1.0995898995106825E-3</c:v>
                </c:pt>
                <c:pt idx="14">
                  <c:v>1.1584985249677333E-3</c:v>
                </c:pt>
                <c:pt idx="15">
                  <c:v>1.2198004644795718E-3</c:v>
                </c:pt>
                <c:pt idx="16">
                  <c:v>1.2835437300192385E-3</c:v>
                </c:pt>
                <c:pt idx="17">
                  <c:v>1.3497741628297041E-3</c:v>
                </c:pt>
                <c:pt idx="18">
                  <c:v>1.4185352024956032E-3</c:v>
                </c:pt>
                <c:pt idx="19">
                  <c:v>1.4898676517204053E-3</c:v>
                </c:pt>
                <c:pt idx="20">
                  <c:v>1.5638094374915026E-3</c:v>
                </c:pt>
                <c:pt idx="21">
                  <c:v>1.6403953693669186E-3</c:v>
                </c:pt>
                <c:pt idx="22">
                  <c:v>1.7196568956673009E-3</c:v>
                </c:pt>
                <c:pt idx="23">
                  <c:v>1.8016218584054541E-3</c:v>
                </c:pt>
                <c:pt idx="24">
                  <c:v>1.8863142478322589E-3</c:v>
                </c:pt>
                <c:pt idx="25">
                  <c:v>1.9737539575223587E-3</c:v>
                </c:pt>
                <c:pt idx="26">
                  <c:v>2.0639565409647947E-3</c:v>
                </c:pt>
                <c:pt idx="27">
                  <c:v>2.1569329706627926E-3</c:v>
                </c:pt>
                <c:pt idx="28">
                  <c:v>2.2526894007824576E-3</c:v>
                </c:pt>
                <c:pt idx="29">
                  <c:v>2.3512269344221791E-3</c:v>
                </c:pt>
                <c:pt idx="30">
                  <c:v>2.4525413966024509E-3</c:v>
                </c:pt>
                <c:pt idx="31">
                  <c:v>2.5566231140994561E-3</c:v>
                </c:pt>
                <c:pt idx="32">
                  <c:v>2.663456703264633E-3</c:v>
                </c:pt>
                <c:pt idx="33">
                  <c:v>2.7730208669863956E-3</c:v>
                </c:pt>
                <c:pt idx="34">
                  <c:v>2.8852882019587555E-3</c:v>
                </c:pt>
                <c:pt idx="35">
                  <c:v>3.0002250174246473E-3</c:v>
                </c:pt>
                <c:pt idx="36">
                  <c:v>3.1177911665589363E-3</c:v>
                </c:pt>
                <c:pt idx="37">
                  <c:v>3.2379398916473007E-3</c:v>
                </c:pt>
                <c:pt idx="38">
                  <c:v>3.3606176842019843E-3</c:v>
                </c:pt>
                <c:pt idx="39">
                  <c:v>3.4857641611340151E-3</c:v>
                </c:pt>
                <c:pt idx="40">
                  <c:v>3.6133119580733291E-3</c:v>
                </c:pt>
                <c:pt idx="41">
                  <c:v>3.7431866408936297E-3</c:v>
                </c:pt>
                <c:pt idx="42">
                  <c:v>3.8753066364573385E-3</c:v>
                </c:pt>
                <c:pt idx="43">
                  <c:v>4.0095831835479986E-3</c:v>
                </c:pt>
                <c:pt idx="44">
                  <c:v>4.1459203049026266E-3</c:v>
                </c:pt>
                <c:pt idx="45">
                  <c:v>4.2842148011951933E-3</c:v>
                </c:pt>
                <c:pt idx="46">
                  <c:v>4.4243562677545017E-3</c:v>
                </c:pt>
                <c:pt idx="47">
                  <c:v>4.5662271347255579E-3</c:v>
                </c:pt>
                <c:pt idx="48">
                  <c:v>4.7097027313031678E-3</c:v>
                </c:pt>
                <c:pt idx="49">
                  <c:v>4.8546513745803335E-3</c:v>
                </c:pt>
                <c:pt idx="50">
                  <c:v>5.0009344834622028E-3</c:v>
                </c:pt>
                <c:pt idx="51">
                  <c:v>5.1484067179993799E-3</c:v>
                </c:pt>
                <c:pt idx="52">
                  <c:v>5.2969161443924958E-3</c:v>
                </c:pt>
                <c:pt idx="53">
                  <c:v>5.4463044258137765E-3</c:v>
                </c:pt>
                <c:pt idx="54">
                  <c:v>5.5964070390809983E-3</c:v>
                </c:pt>
                <c:pt idx="55">
                  <c:v>5.7470535171058367E-3</c:v>
                </c:pt>
                <c:pt idx="56">
                  <c:v>5.8980677169218248E-3</c:v>
                </c:pt>
                <c:pt idx="57">
                  <c:v>6.0492681129785961E-3</c:v>
                </c:pt>
                <c:pt idx="58">
                  <c:v>6.2004681152684387E-3</c:v>
                </c:pt>
                <c:pt idx="59">
                  <c:v>6.3514764117297362E-3</c:v>
                </c:pt>
                <c:pt idx="60">
                  <c:v>6.5020973342499039E-3</c:v>
                </c:pt>
                <c:pt idx="61">
                  <c:v>6.6521312474688834E-3</c:v>
                </c:pt>
                <c:pt idx="62">
                  <c:v>6.8013749594635995E-3</c:v>
                </c:pt>
                <c:pt idx="63">
                  <c:v>6.9496221532749231E-3</c:v>
                </c:pt>
                <c:pt idx="64">
                  <c:v>7.0966638381221945E-3</c:v>
                </c:pt>
                <c:pt idx="65">
                  <c:v>7.2422888190370816E-3</c:v>
                </c:pt>
                <c:pt idx="66">
                  <c:v>7.3862841835390849E-3</c:v>
                </c:pt>
                <c:pt idx="67">
                  <c:v>7.5284358038701215E-3</c:v>
                </c:pt>
                <c:pt idx="68">
                  <c:v>7.6685288532060119E-3</c:v>
                </c:pt>
                <c:pt idx="69">
                  <c:v>7.8063483341690434E-3</c:v>
                </c:pt>
                <c:pt idx="70">
                  <c:v>7.941679617878717E-3</c:v>
                </c:pt>
                <c:pt idx="71">
                  <c:v>8.0743089916978684E-3</c:v>
                </c:pt>
                <c:pt idx="72">
                  <c:v>8.2040242137593859E-3</c:v>
                </c:pt>
                <c:pt idx="73">
                  <c:v>8.3306150722950029E-3</c:v>
                </c:pt>
                <c:pt idx="74">
                  <c:v>8.4538739477327974E-3</c:v>
                </c:pt>
                <c:pt idx="75">
                  <c:v>8.5735963754846097E-3</c:v>
                </c:pt>
                <c:pt idx="76">
                  <c:v>8.6895816073087138E-3</c:v>
                </c:pt>
                <c:pt idx="77">
                  <c:v>8.8016331691074985E-3</c:v>
                </c:pt>
                <c:pt idx="78">
                  <c:v>8.9095594130045915E-3</c:v>
                </c:pt>
                <c:pt idx="79">
                  <c:v>9.0131740615412084E-3</c:v>
                </c:pt>
                <c:pt idx="80">
                  <c:v>9.1122967418376718E-3</c:v>
                </c:pt>
                <c:pt idx="81">
                  <c:v>9.2067535075830917E-3</c:v>
                </c:pt>
                <c:pt idx="82">
                  <c:v>9.2963773467442321E-3</c:v>
                </c:pt>
                <c:pt idx="83">
                  <c:v>9.3810086729234545E-3</c:v>
                </c:pt>
                <c:pt idx="84">
                  <c:v>9.4604957983454949E-3</c:v>
                </c:pt>
                <c:pt idx="85">
                  <c:v>9.534695386513109E-3</c:v>
                </c:pt>
                <c:pt idx="86">
                  <c:v>9.6034728826426257E-3</c:v>
                </c:pt>
                <c:pt idx="87">
                  <c:v>9.6667029200712372E-3</c:v>
                </c:pt>
                <c:pt idx="88">
                  <c:v>9.7242697009187404E-3</c:v>
                </c:pt>
                <c:pt idx="89">
                  <c:v>9.7760673493864029E-3</c:v>
                </c:pt>
                <c:pt idx="90">
                  <c:v>9.8220002361844878E-3</c:v>
                </c:pt>
                <c:pt idx="91">
                  <c:v>9.8619832726972254E-3</c:v>
                </c:pt>
                <c:pt idx="92">
                  <c:v>9.8959421736187422E-3</c:v>
                </c:pt>
                <c:pt idx="93">
                  <c:v>9.9238136869252962E-3</c:v>
                </c:pt>
                <c:pt idx="94">
                  <c:v>9.9455457901874295E-3</c:v>
                </c:pt>
                <c:pt idx="95">
                  <c:v>9.961097852369101E-3</c:v>
                </c:pt>
                <c:pt idx="96">
                  <c:v>9.9704407604095466E-3</c:v>
                </c:pt>
                <c:pt idx="97">
                  <c:v>9.9735570100358169E-3</c:v>
                </c:pt>
                <c:pt idx="98">
                  <c:v>9.9704407604095449E-3</c:v>
                </c:pt>
                <c:pt idx="99">
                  <c:v>9.9610978523690993E-3</c:v>
                </c:pt>
                <c:pt idx="100">
                  <c:v>9.945545790187426E-3</c:v>
                </c:pt>
                <c:pt idx="101">
                  <c:v>9.923813686925291E-3</c:v>
                </c:pt>
                <c:pt idx="102">
                  <c:v>9.8959421736187336E-3</c:v>
                </c:pt>
                <c:pt idx="103">
                  <c:v>9.8619832726972185E-3</c:v>
                </c:pt>
                <c:pt idx="104">
                  <c:v>9.8220002361844791E-3</c:v>
                </c:pt>
                <c:pt idx="105">
                  <c:v>9.7760673493863925E-3</c:v>
                </c:pt>
                <c:pt idx="106">
                  <c:v>9.72426970091873E-3</c:v>
                </c:pt>
                <c:pt idx="107">
                  <c:v>9.666702920071225E-3</c:v>
                </c:pt>
                <c:pt idx="108">
                  <c:v>9.6034728826426118E-3</c:v>
                </c:pt>
                <c:pt idx="109">
                  <c:v>9.5346953865130951E-3</c:v>
                </c:pt>
                <c:pt idx="110">
                  <c:v>9.4604957983454793E-3</c:v>
                </c:pt>
                <c:pt idx="111">
                  <c:v>9.3810086729234389E-3</c:v>
                </c:pt>
                <c:pt idx="112">
                  <c:v>9.296377346744213E-3</c:v>
                </c:pt>
                <c:pt idx="113">
                  <c:v>9.2067535075830743E-3</c:v>
                </c:pt>
                <c:pt idx="114">
                  <c:v>9.112296741837651E-3</c:v>
                </c:pt>
                <c:pt idx="115">
                  <c:v>9.0131740615411876E-3</c:v>
                </c:pt>
                <c:pt idx="116">
                  <c:v>8.9095594130045707E-3</c:v>
                </c:pt>
                <c:pt idx="117">
                  <c:v>8.801633169107476E-3</c:v>
                </c:pt>
                <c:pt idx="118">
                  <c:v>8.6895816073086895E-3</c:v>
                </c:pt>
                <c:pt idx="119">
                  <c:v>8.5735963754845872E-3</c:v>
                </c:pt>
                <c:pt idx="120">
                  <c:v>8.4538739477327731E-3</c:v>
                </c:pt>
                <c:pt idx="121">
                  <c:v>8.3306150722949768E-3</c:v>
                </c:pt>
                <c:pt idx="122">
                  <c:v>8.2040242137593616E-3</c:v>
                </c:pt>
                <c:pt idx="123">
                  <c:v>8.0743089916978442E-3</c:v>
                </c:pt>
                <c:pt idx="124">
                  <c:v>7.941679617878691E-3</c:v>
                </c:pt>
                <c:pt idx="125">
                  <c:v>7.8063483341690165E-3</c:v>
                </c:pt>
                <c:pt idx="126">
                  <c:v>7.668528853205985E-3</c:v>
                </c:pt>
                <c:pt idx="127">
                  <c:v>7.5284358038700955E-3</c:v>
                </c:pt>
                <c:pt idx="128">
                  <c:v>7.386284183539058E-3</c:v>
                </c:pt>
                <c:pt idx="129">
                  <c:v>7.2422888190370538E-3</c:v>
                </c:pt>
                <c:pt idx="130">
                  <c:v>7.096663838122165E-3</c:v>
                </c:pt>
                <c:pt idx="131">
                  <c:v>6.9496221532748953E-3</c:v>
                </c:pt>
                <c:pt idx="132">
                  <c:v>6.8013749594635709E-3</c:v>
                </c:pt>
                <c:pt idx="133">
                  <c:v>6.6521312474688531E-3</c:v>
                </c:pt>
                <c:pt idx="134">
                  <c:v>6.5020973342498744E-3</c:v>
                </c:pt>
                <c:pt idx="135">
                  <c:v>6.3514764117297085E-3</c:v>
                </c:pt>
                <c:pt idx="136">
                  <c:v>6.2004681152684109E-3</c:v>
                </c:pt>
                <c:pt idx="137">
                  <c:v>6.0492681129785666E-3</c:v>
                </c:pt>
                <c:pt idx="138">
                  <c:v>5.8980677169217953E-3</c:v>
                </c:pt>
                <c:pt idx="139">
                  <c:v>5.7470535171058081E-3</c:v>
                </c:pt>
                <c:pt idx="140">
                  <c:v>5.5964070390809697E-3</c:v>
                </c:pt>
                <c:pt idx="141">
                  <c:v>5.4463044258137461E-3</c:v>
                </c:pt>
                <c:pt idx="142">
                  <c:v>5.2969161443924681E-3</c:v>
                </c:pt>
                <c:pt idx="143">
                  <c:v>5.1484067179993495E-3</c:v>
                </c:pt>
                <c:pt idx="144">
                  <c:v>5.0009344834621751E-3</c:v>
                </c:pt>
                <c:pt idx="145">
                  <c:v>4.8546513745803066E-3</c:v>
                </c:pt>
                <c:pt idx="146">
                  <c:v>4.7097027313031401E-3</c:v>
                </c:pt>
                <c:pt idx="147">
                  <c:v>4.5662271347255284E-3</c:v>
                </c:pt>
                <c:pt idx="148">
                  <c:v>4.4243562677544739E-3</c:v>
                </c:pt>
                <c:pt idx="149">
                  <c:v>4.2842148011951646E-3</c:v>
                </c:pt>
                <c:pt idx="150">
                  <c:v>4.1459203049026014E-3</c:v>
                </c:pt>
                <c:pt idx="151">
                  <c:v>4.0095831835479734E-3</c:v>
                </c:pt>
                <c:pt idx="152">
                  <c:v>3.8753066364573137E-3</c:v>
                </c:pt>
                <c:pt idx="153">
                  <c:v>3.7431866408936059E-3</c:v>
                </c:pt>
                <c:pt idx="154">
                  <c:v>3.6133119580733057E-3</c:v>
                </c:pt>
                <c:pt idx="155">
                  <c:v>3.4857641611339913E-3</c:v>
                </c:pt>
                <c:pt idx="156">
                  <c:v>3.3606176842019605E-3</c:v>
                </c:pt>
                <c:pt idx="157">
                  <c:v>3.2379398916472786E-3</c:v>
                </c:pt>
                <c:pt idx="158">
                  <c:v>3.1177911665589142E-3</c:v>
                </c:pt>
                <c:pt idx="159">
                  <c:v>3.0002250174246256E-3</c:v>
                </c:pt>
                <c:pt idx="160">
                  <c:v>2.8852882019587346E-3</c:v>
                </c:pt>
                <c:pt idx="161">
                  <c:v>2.7730208669863748E-3</c:v>
                </c:pt>
                <c:pt idx="162">
                  <c:v>2.6634567032646122E-3</c:v>
                </c:pt>
                <c:pt idx="163">
                  <c:v>2.5566231140994361E-3</c:v>
                </c:pt>
                <c:pt idx="164">
                  <c:v>2.4525413966024318E-3</c:v>
                </c:pt>
                <c:pt idx="165">
                  <c:v>2.35122693442216E-3</c:v>
                </c:pt>
                <c:pt idx="166">
                  <c:v>2.2526894007824393E-3</c:v>
                </c:pt>
                <c:pt idx="167">
                  <c:v>2.1569329706627757E-3</c:v>
                </c:pt>
                <c:pt idx="168">
                  <c:v>2.0639565409647778E-3</c:v>
                </c:pt>
                <c:pt idx="169">
                  <c:v>1.9737539575223418E-3</c:v>
                </c:pt>
                <c:pt idx="170">
                  <c:v>1.8863142478322428E-3</c:v>
                </c:pt>
                <c:pt idx="171">
                  <c:v>1.8016218584054383E-3</c:v>
                </c:pt>
                <c:pt idx="172">
                  <c:v>1.719656895667286E-3</c:v>
                </c:pt>
                <c:pt idx="173">
                  <c:v>1.640395369366904E-3</c:v>
                </c:pt>
                <c:pt idx="174">
                  <c:v>1.563809437491489E-3</c:v>
                </c:pt>
                <c:pt idx="175">
                  <c:v>1.4898676517203916E-3</c:v>
                </c:pt>
                <c:pt idx="176">
                  <c:v>1.41853520249559E-3</c:v>
                </c:pt>
                <c:pt idx="177">
                  <c:v>1.3497741628296918E-3</c:v>
                </c:pt>
                <c:pt idx="178">
                  <c:v>1.283543730019227E-3</c:v>
                </c:pt>
                <c:pt idx="179">
                  <c:v>1.2198004644795592E-3</c:v>
                </c:pt>
                <c:pt idx="180">
                  <c:v>1.1584985249677221E-3</c:v>
                </c:pt>
                <c:pt idx="181">
                  <c:v>1.0995898995106715E-3</c:v>
                </c:pt>
                <c:pt idx="182">
                  <c:v>1.0430246314084575E-3</c:v>
                </c:pt>
                <c:pt idx="183">
                  <c:v>9.887510397342471E-4</c:v>
                </c:pt>
                <c:pt idx="184">
                  <c:v>9.3671593380583666E-4</c:v>
                </c:pt>
                <c:pt idx="185">
                  <c:v>8.8686482115577848E-4</c:v>
                </c:pt>
                <c:pt idx="186">
                  <c:v>8.3914210857943166E-4</c:v>
                </c:pt>
                <c:pt idx="187">
                  <c:v>7.9349129589167846E-4</c:v>
                </c:pt>
                <c:pt idx="188">
                  <c:v>7.4985516207362558E-4</c:v>
                </c:pt>
                <c:pt idx="189">
                  <c:v>7.0817594354002304E-4</c:v>
                </c:pt>
                <c:pt idx="190">
                  <c:v>6.6839550430620011E-4</c:v>
                </c:pt>
                <c:pt idx="191">
                  <c:v>6.3045549787985348E-4</c:v>
                </c:pt>
                <c:pt idx="192">
                  <c:v>5.9429752074783963E-4</c:v>
                </c:pt>
                <c:pt idx="193">
                  <c:v>5.5986325737106724E-4</c:v>
                </c:pt>
                <c:pt idx="194">
                  <c:v>5.2709461664159779E-4</c:v>
                </c:pt>
                <c:pt idx="195">
                  <c:v>4.9593385979487792E-4</c:v>
                </c:pt>
                <c:pt idx="196">
                  <c:v>4.6632371980674306E-4</c:v>
                </c:pt>
                <c:pt idx="197">
                  <c:v>4.3820751233920852E-4</c:v>
                </c:pt>
                <c:pt idx="198">
                  <c:v>4.1152923833117716E-4</c:v>
                </c:pt>
                <c:pt idx="199">
                  <c:v>3.8623367835987499E-4</c:v>
                </c:pt>
                <c:pt idx="200">
                  <c:v>3.6226647892620764E-4</c:v>
                </c:pt>
              </c:numCache>
              <c:extLst xmlns:c15="http://schemas.microsoft.com/office/drawing/2012/chart"/>
            </c:numRef>
          </c:yVal>
          <c:smooth val="0"/>
        </c:ser>
        <c:dLbls>
          <c:showLegendKey val="0"/>
          <c:showVal val="0"/>
          <c:showCatName val="0"/>
          <c:showSerName val="0"/>
          <c:showPercent val="0"/>
          <c:showBubbleSize val="0"/>
        </c:dLbls>
        <c:axId val="300740088"/>
        <c:axId val="300735384"/>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19050"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-simple(2)'!$C$23:$C$223</c15:sqref>
                        </c15:formulaRef>
                      </c:ext>
                    </c:extLst>
                    <c:numCache>
                      <c:formatCode>General</c:formatCode>
                      <c:ptCount val="201"/>
                      <c:pt idx="0">
                        <c:v>7.1389615734425798E-5</c:v>
                      </c:pt>
                      <c:pt idx="1">
                        <c:v>7.9469606715494963E-5</c:v>
                      </c:pt>
                      <c:pt idx="2">
                        <c:v>8.8365865147670353E-5</c:v>
                      </c:pt>
                      <c:pt idx="3">
                        <c:v>9.8148904012778897E-5</c:v>
                      </c:pt>
                      <c:pt idx="4">
                        <c:v>1.088939685399976E-4</c:v>
                      </c:pt>
                      <c:pt idx="5">
                        <c:v>1.2068120760064324E-4</c:v>
                      </c:pt>
                      <c:pt idx="6">
                        <c:v>1.3359583527721187E-4</c:v>
                      </c:pt>
                      <c:pt idx="7">
                        <c:v>1.4772828039793398E-4</c:v>
                      </c:pt>
                      <c:pt idx="8">
                        <c:v>1.6317432168629818E-4</c:v>
                      </c:pt>
                      <c:pt idx="9">
                        <c:v>1.8003520603981319E-4</c:v>
                      </c:pt>
                      <c:pt idx="10">
                        <c:v>1.9841774732586235E-4</c:v>
                      </c:pt>
                      <c:pt idx="11">
                        <c:v>2.18434402967118E-4</c:v>
                      </c:pt>
                      <c:pt idx="12">
                        <c:v>2.4020332548697497E-4</c:v>
                      </c:pt>
                      <c:pt idx="13">
                        <c:v>2.6384838609933302E-4</c:v>
                      </c:pt>
                      <c:pt idx="14">
                        <c:v>2.8949916735929751E-4</c:v>
                      </c:pt>
                      <c:pt idx="15">
                        <c:v>3.1729092184457417E-4</c:v>
                      </c:pt>
                      <c:pt idx="16">
                        <c:v>3.4736449381408762E-4</c:v>
                      </c:pt>
                      <c:pt idx="17">
                        <c:v>3.7986620079324913E-4</c:v>
                      </c:pt>
                      <c:pt idx="18">
                        <c:v>4.1494767206680833E-4</c:v>
                      </c:pt>
                      <c:pt idx="19">
                        <c:v>4.5276564112285532E-4</c:v>
                      </c:pt>
                      <c:pt idx="20">
                        <c:v>4.9348168918754464E-4</c:v>
                      </c:pt>
                      <c:pt idx="21">
                        <c:v>5.3726193712163499E-4</c:v>
                      </c:pt>
                      <c:pt idx="22">
                        <c:v>5.8427668311895344E-4</c:v>
                      </c:pt>
                      <c:pt idx="23">
                        <c:v>6.3469998385501109E-4</c:v>
                      </c:pt>
                      <c:pt idx="24">
                        <c:v>6.887091769826098E-4</c:v>
                      </c:pt>
                      <c:pt idx="25">
                        <c:v>7.4648434316143238E-4</c:v>
                      </c:pt>
                      <c:pt idx="26">
                        <c:v>8.0820770614091475E-4</c:v>
                      </c:pt>
                      <c:pt idx="27">
                        <c:v>8.7406296979032009E-4</c:v>
                      </c:pt>
                      <c:pt idx="28">
                        <c:v>9.442345913867092E-4</c:v>
                      </c:pt>
                      <c:pt idx="29">
                        <c:v>1.0189069909295188E-3</c:v>
                      </c:pt>
                      <c:pt idx="30">
                        <c:v>1.0982636967484802E-3</c:v>
                      </c:pt>
                      <c:pt idx="31">
                        <c:v>1.1824864282077188E-3</c:v>
                      </c:pt>
                      <c:pt idx="32">
                        <c:v>1.2717541168806026E-3</c:v>
                      </c:pt>
                      <c:pt idx="33">
                        <c:v>1.3662418681740787E-3</c:v>
                      </c:pt>
                      <c:pt idx="34">
                        <c:v>1.466119866014245E-3</c:v>
                      </c:pt>
                      <c:pt idx="35">
                        <c:v>1.571552223862391E-3</c:v>
                      </c:pt>
                      <c:pt idx="36">
                        <c:v>1.6826957860075961E-3</c:v>
                      </c:pt>
                      <c:pt idx="37">
                        <c:v>1.7996988837729417E-3</c:v>
                      </c:pt>
                      <c:pt idx="38">
                        <c:v>1.9227000519711007E-3</c:v>
                      </c:pt>
                      <c:pt idx="39">
                        <c:v>2.0518267116449171E-3</c:v>
                      </c:pt>
                      <c:pt idx="40">
                        <c:v>2.187193825822561E-3</c:v>
                      </c:pt>
                      <c:pt idx="41">
                        <c:v>2.3289025356971814E-3</c:v>
                      </c:pt>
                      <c:pt idx="42">
                        <c:v>2.4770387852997787E-3</c:v>
                      </c:pt>
                      <c:pt idx="43">
                        <c:v>2.6316719433631479E-3</c:v>
                      </c:pt>
                      <c:pt idx="44">
                        <c:v>2.792853431665502E-3</c:v>
                      </c:pt>
                      <c:pt idx="45">
                        <c:v>2.9606153696864063E-3</c:v>
                      </c:pt>
                      <c:pt idx="46">
                        <c:v>3.1349692458962422E-3</c:v>
                      </c:pt>
                      <c:pt idx="47">
                        <c:v>3.3159046264249689E-3</c:v>
                      </c:pt>
                      <c:pt idx="48">
                        <c:v>3.5033879122083524E-3</c:v>
                      </c:pt>
                      <c:pt idx="49">
                        <c:v>3.6973611559818643E-3</c:v>
                      </c:pt>
                      <c:pt idx="50">
                        <c:v>3.8977409506766969E-3</c:v>
                      </c:pt>
                      <c:pt idx="51">
                        <c:v>4.1044174008616667E-3</c:v>
                      </c:pt>
                      <c:pt idx="52">
                        <c:v>4.3172531888630719E-3</c:v>
                      </c:pt>
                      <c:pt idx="53">
                        <c:v>4.5360827470759518E-3</c:v>
                      </c:pt>
                      <c:pt idx="54">
                        <c:v>4.7607115477503615E-3</c:v>
                      </c:pt>
                      <c:pt idx="55">
                        <c:v>4.9909155211915121E-3</c:v>
                      </c:pt>
                      <c:pt idx="56">
                        <c:v>5.2264406128503041E-3</c:v>
                      </c:pt>
                      <c:pt idx="57">
                        <c:v>5.4670024891998069E-3</c:v>
                      </c:pt>
                      <c:pt idx="58">
                        <c:v>5.7122864015935974E-3</c:v>
                      </c:pt>
                      <c:pt idx="59">
                        <c:v>5.9619472164847047E-3</c:v>
                      </c:pt>
                      <c:pt idx="60">
                        <c:v>6.215609619452213E-3</c:v>
                      </c:pt>
                      <c:pt idx="61">
                        <c:v>6.4728684994404522E-3</c:v>
                      </c:pt>
                      <c:pt idx="62">
                        <c:v>6.7332895184686508E-3</c:v>
                      </c:pt>
                      <c:pt idx="63">
                        <c:v>6.9964098708241631E-3</c:v>
                      </c:pt>
                      <c:pt idx="64">
                        <c:v>7.2617392344183733E-3</c:v>
                      </c:pt>
                      <c:pt idx="65">
                        <c:v>7.5287609155708394E-3</c:v>
                      </c:pt>
                      <c:pt idx="66">
                        <c:v>7.7969331870054569E-3</c:v>
                      </c:pt>
                      <c:pt idx="67">
                        <c:v>8.0656908173048006E-3</c:v>
                      </c:pt>
                      <c:pt idx="68">
                        <c:v>8.3344467884886395E-3</c:v>
                      </c:pt>
                      <c:pt idx="69">
                        <c:v>8.6025941967746138E-3</c:v>
                      </c:pt>
                      <c:pt idx="70">
                        <c:v>8.869508329958517E-3</c:v>
                      </c:pt>
                      <c:pt idx="71">
                        <c:v>9.1345489132343052E-3</c:v>
                      </c:pt>
                      <c:pt idx="72">
                        <c:v>9.3970625136767776E-3</c:v>
                      </c:pt>
                      <c:pt idx="73">
                        <c:v>9.6563850920494496E-3</c:v>
                      </c:pt>
                      <c:pt idx="74">
                        <c:v>9.9118446890934415E-3</c:v>
                      </c:pt>
                      <c:pt idx="75">
                        <c:v>1.0162764232017263E-2</c:v>
                      </c:pt>
                      <c:pt idx="76">
                        <c:v>1.0408464445558731E-2</c:v>
                      </c:pt>
                      <c:pt idx="77">
                        <c:v>1.0648266850745099E-2</c:v>
                      </c:pt>
                      <c:pt idx="78">
                        <c:v>1.0881496833350887E-2</c:v>
                      </c:pt>
                      <c:pt idx="79">
                        <c:v>1.1107486763060011E-2</c:v>
                      </c:pt>
                      <c:pt idx="80">
                        <c:v>1.1325579143491955E-2</c:v>
                      </c:pt>
                      <c:pt idx="81">
                        <c:v>1.1535129772564118E-2</c:v>
                      </c:pt>
                      <c:pt idx="82">
                        <c:v>1.1735510892143338E-2</c:v>
                      </c:pt>
                      <c:pt idx="83">
                        <c:v>1.1926114305598983E-2</c:v>
                      </c:pt>
                      <c:pt idx="84">
                        <c:v>1.2106354441713952E-2</c:v>
                      </c:pt>
                      <c:pt idx="85">
                        <c:v>1.2275671343444127E-2</c:v>
                      </c:pt>
                      <c:pt idx="86">
                        <c:v>1.2433533560244301E-2</c:v>
                      </c:pt>
                      <c:pt idx="87">
                        <c:v>1.2579440923099788E-2</c:v>
                      </c:pt>
                      <c:pt idx="88">
                        <c:v>1.2712927182017482E-2</c:v>
                      </c:pt>
                      <c:pt idx="89">
                        <c:v>1.2833562486533811E-2</c:v>
                      </c:pt>
                      <c:pt idx="90">
                        <c:v>1.2940955690784905E-2</c:v>
                      </c:pt>
                      <c:pt idx="91">
                        <c:v>1.3034756465848538E-2</c:v>
                      </c:pt>
                      <c:pt idx="92">
                        <c:v>1.3114657203398003E-2</c:v>
                      </c:pt>
                      <c:pt idx="93">
                        <c:v>1.3180394696193932E-2</c:v>
                      </c:pt>
                      <c:pt idx="94">
                        <c:v>1.3231751582567066E-2</c:v>
                      </c:pt>
                      <c:pt idx="95">
                        <c:v>1.3268557543798411E-2</c:v>
                      </c:pt>
                      <c:pt idx="96">
                        <c:v>1.3290690245165904E-2</c:v>
                      </c:pt>
                      <c:pt idx="97">
                        <c:v>1.329807601338109E-2</c:v>
                      </c:pt>
                      <c:pt idx="98">
                        <c:v>1.3290690245165899E-2</c:v>
                      </c:pt>
                      <c:pt idx="99">
                        <c:v>1.3268557543798406E-2</c:v>
                      </c:pt>
                      <c:pt idx="100">
                        <c:v>1.3231751582567057E-2</c:v>
                      </c:pt>
                      <c:pt idx="101">
                        <c:v>1.3180394696193918E-2</c:v>
                      </c:pt>
                      <c:pt idx="102">
                        <c:v>1.3114657203397991E-2</c:v>
                      </c:pt>
                      <c:pt idx="103">
                        <c:v>1.3034756465848521E-2</c:v>
                      </c:pt>
                      <c:pt idx="104">
                        <c:v>1.2940955690784886E-2</c:v>
                      </c:pt>
                      <c:pt idx="105">
                        <c:v>1.2833562486533787E-2</c:v>
                      </c:pt>
                      <c:pt idx="106">
                        <c:v>1.2712927182017457E-2</c:v>
                      </c:pt>
                      <c:pt idx="107">
                        <c:v>1.2579440923099761E-2</c:v>
                      </c:pt>
                      <c:pt idx="108">
                        <c:v>1.2433533560244269E-2</c:v>
                      </c:pt>
                      <c:pt idx="109">
                        <c:v>1.2275671343444094E-2</c:v>
                      </c:pt>
                      <c:pt idx="110">
                        <c:v>1.2106354441713915E-2</c:v>
                      </c:pt>
                      <c:pt idx="111">
                        <c:v>1.1926114305598947E-2</c:v>
                      </c:pt>
                      <c:pt idx="112">
                        <c:v>1.1735510892143298E-2</c:v>
                      </c:pt>
                      <c:pt idx="113">
                        <c:v>1.1535129772564077E-2</c:v>
                      </c:pt>
                      <c:pt idx="114">
                        <c:v>1.1325579143491915E-2</c:v>
                      </c:pt>
                      <c:pt idx="115">
                        <c:v>1.1107486763059966E-2</c:v>
                      </c:pt>
                      <c:pt idx="116">
                        <c:v>1.0881496833350844E-2</c:v>
                      </c:pt>
                      <c:pt idx="117">
                        <c:v>1.0648266850745049E-2</c:v>
                      </c:pt>
                      <c:pt idx="118">
                        <c:v>1.0408464445558685E-2</c:v>
                      </c:pt>
                      <c:pt idx="119">
                        <c:v>1.0162764232017214E-2</c:v>
                      </c:pt>
                      <c:pt idx="120">
                        <c:v>9.911844689093393E-3</c:v>
                      </c:pt>
                      <c:pt idx="121">
                        <c:v>9.6563850920493976E-3</c:v>
                      </c:pt>
                      <c:pt idx="122">
                        <c:v>9.3970625136767256E-3</c:v>
                      </c:pt>
                      <c:pt idx="123">
                        <c:v>9.1345489132342549E-3</c:v>
                      </c:pt>
                      <c:pt idx="124">
                        <c:v>8.8695083299584667E-3</c:v>
                      </c:pt>
                      <c:pt idx="125">
                        <c:v>8.6025941967745601E-3</c:v>
                      </c:pt>
                      <c:pt idx="126">
                        <c:v>8.3344467884885858E-3</c:v>
                      </c:pt>
                      <c:pt idx="127">
                        <c:v>8.0656908173047468E-3</c:v>
                      </c:pt>
                      <c:pt idx="128">
                        <c:v>7.796933187005404E-3</c:v>
                      </c:pt>
                      <c:pt idx="129">
                        <c:v>7.5287609155707874E-3</c:v>
                      </c:pt>
                      <c:pt idx="130">
                        <c:v>7.2617392344183213E-3</c:v>
                      </c:pt>
                      <c:pt idx="131">
                        <c:v>6.9964098708241119E-3</c:v>
                      </c:pt>
                      <c:pt idx="132">
                        <c:v>6.7332895184685996E-3</c:v>
                      </c:pt>
                      <c:pt idx="133">
                        <c:v>6.4728684994404019E-3</c:v>
                      </c:pt>
                      <c:pt idx="134">
                        <c:v>6.2156096194521627E-3</c:v>
                      </c:pt>
                      <c:pt idx="135">
                        <c:v>5.9619472164846553E-3</c:v>
                      </c:pt>
                      <c:pt idx="136">
                        <c:v>5.7122864015935497E-3</c:v>
                      </c:pt>
                      <c:pt idx="137">
                        <c:v>5.4670024891997591E-3</c:v>
                      </c:pt>
                      <c:pt idx="138">
                        <c:v>5.2264406128502573E-3</c:v>
                      </c:pt>
                      <c:pt idx="139">
                        <c:v>4.990915521191467E-3</c:v>
                      </c:pt>
                      <c:pt idx="140">
                        <c:v>4.7607115477503164E-3</c:v>
                      </c:pt>
                      <c:pt idx="141">
                        <c:v>4.5360827470759075E-3</c:v>
                      </c:pt>
                      <c:pt idx="142">
                        <c:v>4.3172531888630312E-3</c:v>
                      </c:pt>
                      <c:pt idx="143">
                        <c:v>4.104417400861626E-3</c:v>
                      </c:pt>
                      <c:pt idx="144">
                        <c:v>3.8977409506766574E-3</c:v>
                      </c:pt>
                      <c:pt idx="145">
                        <c:v>3.6973611559818266E-3</c:v>
                      </c:pt>
                      <c:pt idx="146">
                        <c:v>3.5033879122083147E-3</c:v>
                      </c:pt>
                      <c:pt idx="147">
                        <c:v>3.3159046264249316E-3</c:v>
                      </c:pt>
                      <c:pt idx="148">
                        <c:v>3.1349692458962071E-3</c:v>
                      </c:pt>
                      <c:pt idx="149">
                        <c:v>2.9606153696863724E-3</c:v>
                      </c:pt>
                      <c:pt idx="150">
                        <c:v>2.7928534316654708E-3</c:v>
                      </c:pt>
                      <c:pt idx="151">
                        <c:v>2.6316719433631184E-3</c:v>
                      </c:pt>
                      <c:pt idx="152">
                        <c:v>2.4770387852997497E-3</c:v>
                      </c:pt>
                      <c:pt idx="153">
                        <c:v>2.3289025356971545E-3</c:v>
                      </c:pt>
                      <c:pt idx="154">
                        <c:v>2.187193825822535E-3</c:v>
                      </c:pt>
                      <c:pt idx="155">
                        <c:v>2.0518267116448911E-3</c:v>
                      </c:pt>
                      <c:pt idx="156">
                        <c:v>1.9227000519710775E-3</c:v>
                      </c:pt>
                      <c:pt idx="157">
                        <c:v>1.7996988837729192E-3</c:v>
                      </c:pt>
                      <c:pt idx="158">
                        <c:v>1.6826957860075751E-3</c:v>
                      </c:pt>
                      <c:pt idx="159">
                        <c:v>1.5715522238623711E-3</c:v>
                      </c:pt>
                      <c:pt idx="160">
                        <c:v>1.4661198660142261E-3</c:v>
                      </c:pt>
                      <c:pt idx="161">
                        <c:v>1.3662418681740604E-3</c:v>
                      </c:pt>
                      <c:pt idx="162">
                        <c:v>1.2717541168805861E-3</c:v>
                      </c:pt>
                      <c:pt idx="163">
                        <c:v>1.1824864282077025E-3</c:v>
                      </c:pt>
                      <c:pt idx="164">
                        <c:v>1.0982636967484651E-3</c:v>
                      </c:pt>
                      <c:pt idx="165">
                        <c:v>1.0189069909295049E-3</c:v>
                      </c:pt>
                      <c:pt idx="166">
                        <c:v>9.4423459138669576E-4</c:v>
                      </c:pt>
                      <c:pt idx="167">
                        <c:v>8.740629697903073E-4</c:v>
                      </c:pt>
                      <c:pt idx="168">
                        <c:v>8.0820770614090272E-4</c:v>
                      </c:pt>
                      <c:pt idx="169">
                        <c:v>7.4648434316142143E-4</c:v>
                      </c:pt>
                      <c:pt idx="170">
                        <c:v>6.8870917698259895E-4</c:v>
                      </c:pt>
                      <c:pt idx="171">
                        <c:v>6.3469998385500123E-4</c:v>
                      </c:pt>
                      <c:pt idx="172">
                        <c:v>5.8427668311894412E-4</c:v>
                      </c:pt>
                      <c:pt idx="173">
                        <c:v>5.3726193712162653E-4</c:v>
                      </c:pt>
                      <c:pt idx="174">
                        <c:v>4.9348168918753673E-4</c:v>
                      </c:pt>
                      <c:pt idx="175">
                        <c:v>4.5276564112284822E-4</c:v>
                      </c:pt>
                      <c:pt idx="176">
                        <c:v>4.1494767206680155E-4</c:v>
                      </c:pt>
                      <c:pt idx="177">
                        <c:v>3.7986620079324268E-4</c:v>
                      </c:pt>
                      <c:pt idx="178">
                        <c:v>3.4736449381408176E-4</c:v>
                      </c:pt>
                      <c:pt idx="179">
                        <c:v>3.1729092184456869E-4</c:v>
                      </c:pt>
                      <c:pt idx="180">
                        <c:v>2.8949916735929247E-4</c:v>
                      </c:pt>
                      <c:pt idx="181">
                        <c:v>2.638483860993283E-4</c:v>
                      </c:pt>
                      <c:pt idx="182">
                        <c:v>2.4020332548697074E-4</c:v>
                      </c:pt>
                      <c:pt idx="183">
                        <c:v>2.1843440296711412E-4</c:v>
                      </c:pt>
                      <c:pt idx="184">
                        <c:v>1.984177473258588E-4</c:v>
                      </c:pt>
                      <c:pt idx="185">
                        <c:v>1.800352060398098E-4</c:v>
                      </c:pt>
                      <c:pt idx="186">
                        <c:v>1.6317432168629512E-4</c:v>
                      </c:pt>
                      <c:pt idx="187">
                        <c:v>1.4772828039793124E-4</c:v>
                      </c:pt>
                      <c:pt idx="188">
                        <c:v>1.3359583527720938E-4</c:v>
                      </c:pt>
                      <c:pt idx="189">
                        <c:v>1.2068120760064085E-4</c:v>
                      </c:pt>
                      <c:pt idx="190">
                        <c:v>1.0889396853999556E-4</c:v>
                      </c:pt>
                      <c:pt idx="191">
                        <c:v>9.8148904012776986E-5</c:v>
                      </c:pt>
                      <c:pt idx="192">
                        <c:v>8.8365865147668524E-5</c:v>
                      </c:pt>
                      <c:pt idx="193">
                        <c:v>7.9469606715493351E-5</c:v>
                      </c:pt>
                      <c:pt idx="194">
                        <c:v>7.1389615734424334E-5</c:v>
                      </c:pt>
                      <c:pt idx="195">
                        <c:v>6.4059932311732432E-5</c:v>
                      </c:pt>
                      <c:pt idx="196">
                        <c:v>5.7418964635121643E-5</c:v>
                      </c:pt>
                      <c:pt idx="197">
                        <c:v>5.1409299876369215E-5</c:v>
                      </c:pt>
                      <c:pt idx="198">
                        <c:v>4.5977512620099225E-5</c:v>
                      </c:pt>
                      <c:pt idx="199">
                        <c:v>4.1073972282433118E-5</c:v>
                      </c:pt>
                      <c:pt idx="200">
                        <c:v>3.6652650839211905E-5</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-simple(2)'!$I$23:$I$223</c15:sqref>
                        </c15:formulaRef>
                      </c:ext>
                    </c:extLst>
                    <c:numCache>
                      <c:formatCode>General</c:formatCode>
                      <c:ptCount val="201"/>
                      <c:pt idx="0">
                        <c:v>1.5181317624301856E-3</c:v>
                      </c:pt>
                      <c:pt idx="1">
                        <c:v>1.6264006193060909E-3</c:v>
                      </c:pt>
                      <c:pt idx="2">
                        <c:v>1.7404559896185368E-3</c:v>
                      </c:pt>
                      <c:pt idx="3">
                        <c:v>1.8604414691352766E-3</c:v>
                      </c:pt>
                      <c:pt idx="4">
                        <c:v>1.9864902022938692E-3</c:v>
                      </c:pt>
                      <c:pt idx="5">
                        <c:v>2.1187235505654121E-3</c:v>
                      </c:pt>
                      <c:pt idx="6">
                        <c:v>2.2572497374539302E-3</c:v>
                      </c:pt>
                      <c:pt idx="7">
                        <c:v>2.4021624778739342E-3</c:v>
                      </c:pt>
                      <c:pt idx="8">
                        <c:v>2.5535396002936759E-3</c:v>
                      </c:pt>
                      <c:pt idx="9">
                        <c:v>2.711441670642654E-3</c:v>
                      </c:pt>
                      <c:pt idx="10">
                        <c:v>2.8759106275503855E-3</c:v>
                      </c:pt>
                      <c:pt idx="11">
                        <c:v>3.0469684390008103E-3</c:v>
                      </c:pt>
                      <c:pt idx="12">
                        <c:v>3.22461579094437E-3</c:v>
                      </c:pt>
                      <c:pt idx="13">
                        <c:v>3.40883081879927E-3</c:v>
                      </c:pt>
                      <c:pt idx="14">
                        <c:v>3.5995678930865909E-3</c:v>
                      </c:pt>
                      <c:pt idx="15">
                        <c:v>3.7967564706730653E-3</c:v>
                      </c:pt>
                      <c:pt idx="16">
                        <c:v>4.0003000232328575E-3</c:v>
                      </c:pt>
                      <c:pt idx="17">
                        <c:v>4.2100750545792905E-3</c:v>
                      </c:pt>
                      <c:pt idx="18">
                        <c:v>4.4259302184529187E-3</c:v>
                      </c:pt>
                      <c:pt idx="19">
                        <c:v>4.6476855481786816E-3</c:v>
                      </c:pt>
                      <c:pt idx="20">
                        <c:v>4.8751318093178632E-3</c:v>
                      </c:pt>
                      <c:pt idx="21">
                        <c:v>5.1080299860373846E-3</c:v>
                      </c:pt>
                      <c:pt idx="22">
                        <c:v>5.3461109113973259E-3</c:v>
                      </c:pt>
                      <c:pt idx="23">
                        <c:v>5.5890750511171927E-3</c:v>
                      </c:pt>
                      <c:pt idx="24">
                        <c:v>5.8365924496227919E-3</c:v>
                      </c:pt>
                      <c:pt idx="25">
                        <c:v>6.0883028463007373E-3</c:v>
                      </c:pt>
                      <c:pt idx="26">
                        <c:v>6.3438159689000418E-3</c:v>
                      </c:pt>
                      <c:pt idx="27">
                        <c:v>6.6027120099248857E-3</c:v>
                      </c:pt>
                      <c:pt idx="28">
                        <c:v>6.8645422906658338E-3</c:v>
                      </c:pt>
                      <c:pt idx="29">
                        <c:v>7.1288301162261017E-3</c:v>
                      </c:pt>
                      <c:pt idx="30">
                        <c:v>7.3950718235245407E-3</c:v>
                      </c:pt>
                      <c:pt idx="31">
                        <c:v>7.6627380228077762E-3</c:v>
                      </c:pt>
                      <c:pt idx="32">
                        <c:v>7.9312750316926084E-3</c:v>
                      </c:pt>
                      <c:pt idx="33">
                        <c:v>8.200106499199205E-3</c:v>
                      </c:pt>
                      <c:pt idx="34">
                        <c:v>8.4686352156396437E-3</c:v>
                      </c:pt>
                      <c:pt idx="35">
                        <c:v>8.736245102610056E-3</c:v>
                      </c:pt>
                      <c:pt idx="36">
                        <c:v>9.0023033757137411E-3</c:v>
                      </c:pt>
                      <c:pt idx="37">
                        <c:v>9.2661628710332261E-3</c:v>
                      </c:pt>
                      <c:pt idx="38">
                        <c:v>9.5271645247883806E-3</c:v>
                      </c:pt>
                      <c:pt idx="39">
                        <c:v>9.7846399940818927E-3</c:v>
                      </c:pt>
                      <c:pt idx="40">
                        <c:v>1.0037914405160157E-2</c:v>
                      </c:pt>
                      <c:pt idx="41">
                        <c:v>1.0286309214223164E-2</c:v>
                      </c:pt>
                      <c:pt idx="42">
                        <c:v>1.0529145164518113E-2</c:v>
                      </c:pt>
                      <c:pt idx="43">
                        <c:v>1.076574532226382E-2</c:v>
                      </c:pt>
                      <c:pt idx="44">
                        <c:v>1.0995438172891366E-2</c:v>
                      </c:pt>
                      <c:pt idx="45">
                        <c:v>1.1217560758165115E-2</c:v>
                      </c:pt>
                      <c:pt idx="46">
                        <c:v>1.1431461833979473E-2</c:v>
                      </c:pt>
                      <c:pt idx="47">
                        <c:v>1.1636505028022248E-2</c:v>
                      </c:pt>
                      <c:pt idx="48">
                        <c:v>1.1832071976064578E-2</c:v>
                      </c:pt>
                      <c:pt idx="49">
                        <c:v>1.2017565415388273E-2</c:v>
                      </c:pt>
                      <c:pt idx="50">
                        <c:v>1.219241221380009E-2</c:v>
                      </c:pt>
                      <c:pt idx="51">
                        <c:v>1.2356066312812854E-2</c:v>
                      </c:pt>
                      <c:pt idx="52">
                        <c:v>1.2508011563897938E-2</c:v>
                      </c:pt>
                      <c:pt idx="53">
                        <c:v>1.2647764437231519E-2</c:v>
                      </c:pt>
                      <c:pt idx="54">
                        <c:v>1.2774876583066893E-2</c:v>
                      </c:pt>
                      <c:pt idx="55">
                        <c:v>1.2888937226761651E-2</c:v>
                      </c:pt>
                      <c:pt idx="56">
                        <c:v>1.2989575379565623E-2</c:v>
                      </c:pt>
                      <c:pt idx="57">
                        <c:v>1.3076461848524425E-2</c:v>
                      </c:pt>
                      <c:pt idx="58">
                        <c:v>1.314931103026297E-2</c:v>
                      </c:pt>
                      <c:pt idx="59">
                        <c:v>1.3207882474971844E-2</c:v>
                      </c:pt>
                      <c:pt idx="60">
                        <c:v>1.3251982208611401E-2</c:v>
                      </c:pt>
                      <c:pt idx="61">
                        <c:v>1.3281463803158802E-2</c:v>
                      </c:pt>
                      <c:pt idx="62">
                        <c:v>1.3296229186634057E-2</c:v>
                      </c:pt>
                      <c:pt idx="63">
                        <c:v>1.3296229186634057E-2</c:v>
                      </c:pt>
                      <c:pt idx="64">
                        <c:v>1.32814638031588E-2</c:v>
                      </c:pt>
                      <c:pt idx="65">
                        <c:v>1.3251982208611398E-2</c:v>
                      </c:pt>
                      <c:pt idx="66">
                        <c:v>1.3207882474971837E-2</c:v>
                      </c:pt>
                      <c:pt idx="67">
                        <c:v>1.3149311030262961E-2</c:v>
                      </c:pt>
                      <c:pt idx="68">
                        <c:v>1.3076461848524415E-2</c:v>
                      </c:pt>
                      <c:pt idx="69">
                        <c:v>1.2989575379565613E-2</c:v>
                      </c:pt>
                      <c:pt idx="70">
                        <c:v>1.2888937226761635E-2</c:v>
                      </c:pt>
                      <c:pt idx="71">
                        <c:v>1.2774876583066879E-2</c:v>
                      </c:pt>
                      <c:pt idx="72">
                        <c:v>1.2647764437231503E-2</c:v>
                      </c:pt>
                      <c:pt idx="73">
                        <c:v>1.2508011563897921E-2</c:v>
                      </c:pt>
                      <c:pt idx="74">
                        <c:v>1.2356066312812835E-2</c:v>
                      </c:pt>
                      <c:pt idx="75">
                        <c:v>1.2192412213800071E-2</c:v>
                      </c:pt>
                      <c:pt idx="76">
                        <c:v>1.2017565415388254E-2</c:v>
                      </c:pt>
                      <c:pt idx="77">
                        <c:v>1.1832071976064553E-2</c:v>
                      </c:pt>
                      <c:pt idx="78">
                        <c:v>1.1636505028022222E-2</c:v>
                      </c:pt>
                      <c:pt idx="79">
                        <c:v>1.1431461833979448E-2</c:v>
                      </c:pt>
                      <c:pt idx="80">
                        <c:v>1.1217560758165088E-2</c:v>
                      </c:pt>
                      <c:pt idx="81">
                        <c:v>1.0995438172891338E-2</c:v>
                      </c:pt>
                      <c:pt idx="82">
                        <c:v>1.076574532226379E-2</c:v>
                      </c:pt>
                      <c:pt idx="83">
                        <c:v>1.0529145164518083E-2</c:v>
                      </c:pt>
                      <c:pt idx="84">
                        <c:v>1.0286309214223133E-2</c:v>
                      </c:pt>
                      <c:pt idx="85">
                        <c:v>1.0037914405160126E-2</c:v>
                      </c:pt>
                      <c:pt idx="86">
                        <c:v>9.7846399940818615E-3</c:v>
                      </c:pt>
                      <c:pt idx="87">
                        <c:v>9.5271645247883476E-3</c:v>
                      </c:pt>
                      <c:pt idx="88">
                        <c:v>9.2661628710331932E-3</c:v>
                      </c:pt>
                      <c:pt idx="89">
                        <c:v>9.0023033757137081E-3</c:v>
                      </c:pt>
                      <c:pt idx="90">
                        <c:v>8.7362451026100265E-3</c:v>
                      </c:pt>
                      <c:pt idx="91">
                        <c:v>8.4686352156396125E-3</c:v>
                      </c:pt>
                      <c:pt idx="92">
                        <c:v>8.200106499199172E-3</c:v>
                      </c:pt>
                      <c:pt idx="93">
                        <c:v>7.9312750316925754E-3</c:v>
                      </c:pt>
                      <c:pt idx="94">
                        <c:v>7.6627380228077467E-3</c:v>
                      </c:pt>
                      <c:pt idx="95">
                        <c:v>7.3950718235245121E-3</c:v>
                      </c:pt>
                      <c:pt idx="96">
                        <c:v>7.1288301162260705E-3</c:v>
                      </c:pt>
                      <c:pt idx="97">
                        <c:v>6.8645422906658026E-3</c:v>
                      </c:pt>
                      <c:pt idx="98">
                        <c:v>6.602712009924858E-3</c:v>
                      </c:pt>
                      <c:pt idx="99">
                        <c:v>6.3438159689000132E-3</c:v>
                      </c:pt>
                      <c:pt idx="100">
                        <c:v>6.0883028463007095E-3</c:v>
                      </c:pt>
                      <c:pt idx="101">
                        <c:v>5.8365924496227642E-3</c:v>
                      </c:pt>
                      <c:pt idx="102">
                        <c:v>5.5890750511171658E-3</c:v>
                      </c:pt>
                      <c:pt idx="103">
                        <c:v>5.3461109113973008E-3</c:v>
                      </c:pt>
                      <c:pt idx="104">
                        <c:v>5.1080299860373594E-3</c:v>
                      </c:pt>
                      <c:pt idx="105">
                        <c:v>4.8751318093178389E-3</c:v>
                      </c:pt>
                      <c:pt idx="106">
                        <c:v>4.6476855481786565E-3</c:v>
                      </c:pt>
                      <c:pt idx="107">
                        <c:v>4.4259302184528953E-3</c:v>
                      </c:pt>
                      <c:pt idx="108">
                        <c:v>4.2100750545792679E-3</c:v>
                      </c:pt>
                      <c:pt idx="109">
                        <c:v>4.0003000232328376E-3</c:v>
                      </c:pt>
                      <c:pt idx="110">
                        <c:v>3.7967564706730449E-3</c:v>
                      </c:pt>
                      <c:pt idx="111">
                        <c:v>3.5995678930865714E-3</c:v>
                      </c:pt>
                      <c:pt idx="112">
                        <c:v>3.4088308187992522E-3</c:v>
                      </c:pt>
                      <c:pt idx="113">
                        <c:v>3.2246157909443548E-3</c:v>
                      </c:pt>
                      <c:pt idx="114">
                        <c:v>3.0469684390007942E-3</c:v>
                      </c:pt>
                      <c:pt idx="115">
                        <c:v>2.8759106275503712E-3</c:v>
                      </c:pt>
                      <c:pt idx="116">
                        <c:v>2.7114416706426401E-3</c:v>
                      </c:pt>
                      <c:pt idx="117">
                        <c:v>2.5535396002936612E-3</c:v>
                      </c:pt>
                      <c:pt idx="118">
                        <c:v>2.4021624778739216E-3</c:v>
                      </c:pt>
                      <c:pt idx="119">
                        <c:v>2.2572497374539176E-3</c:v>
                      </c:pt>
                      <c:pt idx="120">
                        <c:v>2.1187235505654E-3</c:v>
                      </c:pt>
                      <c:pt idx="121">
                        <c:v>1.9864902022938584E-3</c:v>
                      </c:pt>
                      <c:pt idx="122">
                        <c:v>1.8604414691352658E-3</c:v>
                      </c:pt>
                      <c:pt idx="123">
                        <c:v>1.7404559896185257E-3</c:v>
                      </c:pt>
                      <c:pt idx="124">
                        <c:v>1.6264006193060824E-3</c:v>
                      </c:pt>
                      <c:pt idx="125">
                        <c:v>1.5181317624301765E-3</c:v>
                      </c:pt>
                      <c:pt idx="126">
                        <c:v>1.415496673092822E-3</c:v>
                      </c:pt>
                      <c:pt idx="127">
                        <c:v>1.3183347196456655E-3</c:v>
                      </c:pt>
                      <c:pt idx="128">
                        <c:v>1.2264786065637708E-3</c:v>
                      </c:pt>
                      <c:pt idx="129">
                        <c:v>1.1397555488274942E-3</c:v>
                      </c:pt>
                      <c:pt idx="130">
                        <c:v>1.0579883945222397E-3</c:v>
                      </c:pt>
                      <c:pt idx="131">
                        <c:v>9.80996692050543E-4</c:v>
                      </c:pt>
                      <c:pt idx="132">
                        <c:v>9.0859769901876467E-4</c:v>
                      </c:pt>
                      <c:pt idx="133">
                        <c:v>8.4060733050647337E-4</c:v>
                      </c:pt>
                      <c:pt idx="134">
                        <c:v>7.768410450457214E-4</c:v>
                      </c:pt>
                      <c:pt idx="135">
                        <c:v>7.1711466722578225E-4</c:v>
                      </c:pt>
                      <c:pt idx="136">
                        <c:v>6.6124514639317208E-4</c:v>
                      </c:pt>
                      <c:pt idx="137">
                        <c:v>6.0905125143413349E-4</c:v>
                      </c:pt>
                      <c:pt idx="138">
                        <c:v>5.6035420210497424E-4</c:v>
                      </c:pt>
                      <c:pt idx="139">
                        <c:v>5.1497823781316795E-4</c:v>
                      </c:pt>
                      <c:pt idx="140">
                        <c:v>4.7275112514790575E-4</c:v>
                      </c:pt>
                      <c:pt idx="141">
                        <c:v>4.3350460581224447E-4</c:v>
                      </c:pt>
                      <c:pt idx="142">
                        <c:v>3.9707478692016892E-4</c:v>
                      </c:pt>
                      <c:pt idx="143">
                        <c:v>3.6330247589117578E-4</c:v>
                      </c:pt>
                      <c:pt idx="144">
                        <c:v>3.3203346240319421E-4</c:v>
                      </c:pt>
                      <c:pt idx="145">
                        <c:v>3.0311875005303217E-4</c:v>
                      </c:pt>
                      <c:pt idx="146">
                        <c:v>2.7641474052358641E-4</c:v>
                      </c:pt>
                      <c:pt idx="147">
                        <c:v>2.5178337317055983E-4</c:v>
                      </c:pt>
                      <c:pt idx="148">
                        <c:v>2.290922230204635E-4</c:v>
                      </c:pt>
                      <c:pt idx="149">
                        <c:v>2.0821456021846441E-4</c:v>
                      </c:pt>
                      <c:pt idx="150">
                        <c:v>1.8902937398152734E-4</c:v>
                      </c:pt>
                      <c:pt idx="151">
                        <c:v>1.7142136410179616E-4</c:v>
                      </c:pt>
                      <c:pt idx="152">
                        <c:v>1.5528090300983056E-4</c:v>
                      </c:pt>
                      <c:pt idx="153">
                        <c:v>1.4050397134970737E-4</c:v>
                      </c:pt>
                      <c:pt idx="154">
                        <c:v>1.2699206994072542E-4</c:v>
                      </c:pt>
                      <c:pt idx="155">
                        <c:v>1.146521109060818E-4</c:v>
                      </c:pt>
                      <c:pt idx="156">
                        <c:v>1.0339629063988074E-4</c:v>
                      </c:pt>
                      <c:pt idx="157">
                        <c:v>9.3141947162647082E-5</c:v>
                      </c:pt>
                      <c:pt idx="158">
                        <c:v>8.3811404284441971E-5</c:v>
                      </c:pt>
                      <c:pt idx="159">
                        <c:v>7.5331804855924164E-5</c:v>
                      </c:pt>
                      <c:pt idx="160">
                        <c:v>6.7634935243324703E-5</c:v>
                      </c:pt>
                      <c:pt idx="161">
                        <c:v>6.065704301524642E-5</c:v>
                      </c:pt>
                      <c:pt idx="162">
                        <c:v>5.4338649679207635E-5</c:v>
                      </c:pt>
                      <c:pt idx="163">
                        <c:v>4.8624360155557552E-5</c:v>
                      </c:pt>
                      <c:pt idx="164">
                        <c:v>4.346267052724521E-5</c:v>
                      </c:pt>
                      <c:pt idx="165">
                        <c:v>3.8805775457212236E-5</c:v>
                      </c:pt>
                      <c:pt idx="166">
                        <c:v>3.460937652204656E-5</c:v>
                      </c:pt>
                      <c:pt idx="167">
                        <c:v>3.0832492571954293E-5</c:v>
                      </c:pt>
                      <c:pt idx="168">
                        <c:v>2.7437273093905761E-5</c:v>
                      </c:pt>
                      <c:pt idx="169">
                        <c:v>2.4388815427676642E-5</c:v>
                      </c:pt>
                      <c:pt idx="170">
                        <c:v>2.1654986563985111E-5</c:v>
                      </c:pt>
                      <c:pt idx="171">
                        <c:v>1.9206250140433857E-5</c:v>
                      </c:pt>
                      <c:pt idx="172">
                        <c:v>1.7015499144805917E-5</c:v>
                      </c:pt>
                      <c:pt idx="173">
                        <c:v>1.5057894736625007E-5</c:v>
                      </c:pt>
                      <c:pt idx="174">
                        <c:v>1.3310711506861576E-5</c:v>
                      </c:pt>
                      <c:pt idx="175">
                        <c:v>1.1753189412247982E-5</c:v>
                      </c:pt>
                      <c:pt idx="176">
                        <c:v>1.0366392544781345E-5</c:v>
                      </c:pt>
                      <c:pt idx="177">
                        <c:v>9.1330748284885496E-6</c:v>
                      </c:pt>
                      <c:pt idx="178">
                        <c:v>8.0375526741996397E-6</c:v>
                      </c:pt>
                      <c:pt idx="179">
                        <c:v>7.065584568661723E-6</c:v>
                      </c:pt>
                      <c:pt idx="180">
                        <c:v>6.2042575265246898E-6</c:v>
                      </c:pt>
                      <c:pt idx="181">
                        <c:v>5.4418802922079708E-6</c:v>
                      </c:pt>
                      <c:pt idx="182">
                        <c:v>4.7678831430547828E-6</c:v>
                      </c:pt>
                      <c:pt idx="183">
                        <c:v>4.1727241151161649E-6</c:v>
                      </c:pt>
                      <c:pt idx="184">
                        <c:v>3.6478014479932743E-6</c:v>
                      </c:pt>
                      <c:pt idx="185">
                        <c:v>3.1853720250045724E-6</c:v>
                      </c:pt>
                      <c:pt idx="186">
                        <c:v>2.7784755691385788E-6</c:v>
                      </c:pt>
                      <c:pt idx="187">
                        <c:v>2.420864343408368E-6</c:v>
                      </c:pt>
                      <c:pt idx="188">
                        <c:v>2.1069380959567185E-6</c:v>
                      </c:pt>
                      <c:pt idx="189">
                        <c:v>1.8316839851954478E-6</c:v>
                      </c:pt>
                      <c:pt idx="190">
                        <c:v>1.5906212180401281E-6</c:v>
                      </c:pt>
                      <c:pt idx="191">
                        <c:v>1.3797501345776869E-6</c:v>
                      </c:pt>
                      <c:pt idx="192">
                        <c:v>1.1955054749549733E-6</c:v>
                      </c:pt>
                      <c:pt idx="193">
                        <c:v>1.0347135685949853E-6</c:v>
                      </c:pt>
                      <c:pt idx="194">
                        <c:v>8.9455319174951606E-7</c:v>
                      </c:pt>
                      <c:pt idx="195">
                        <c:v>7.7251984661843909E-7</c:v>
                      </c:pt>
                      <c:pt idx="196">
                        <c:v>6.6639322356407775E-7</c:v>
                      </c:pt>
                      <c:pt idx="197">
                        <c:v>5.7420761710275054E-7</c:v>
                      </c:pt>
                      <c:pt idx="198">
                        <c:v>4.942250761643627E-7</c:v>
                      </c:pt>
                      <c:pt idx="199">
                        <c:v>4.2491107939443826E-7</c:v>
                      </c:pt>
                      <c:pt idx="200">
                        <c:v>3.6491253687117015E-7</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19050" cap="rnd">
                    <a:solidFill>
                      <a:schemeClr val="accent6">
                        <a:lumMod val="50000"/>
                      </a:schemeClr>
                    </a:solidFill>
                    <a:round/>
                  </a:ln>
                  <a:effectLst/>
                </c:spPr>
                <c:marker>
                  <c:symbol val="none"/>
                </c:marker>
                <c:dPt>
                  <c:idx val="14"/>
                  <c:marker>
                    <c:symbol val="none"/>
                  </c:marker>
                  <c:bubble3D val="0"/>
                </c:dPt>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-simple(2)'!$O$23:$O$223</c15:sqref>
                        </c15:formulaRef>
                      </c:ext>
                    </c:extLst>
                    <c:numCache>
                      <c:formatCode>General</c:formatCode>
                      <c:ptCount val="201"/>
                      <c:pt idx="0">
                        <c:v>8.9455319174952866E-7</c:v>
                      </c:pt>
                      <c:pt idx="1">
                        <c:v>1.0347135685949997E-6</c:v>
                      </c:pt>
                      <c:pt idx="2">
                        <c:v>1.1955054749549902E-6</c:v>
                      </c:pt>
                      <c:pt idx="3">
                        <c:v>1.3797501345777087E-6</c:v>
                      </c:pt>
                      <c:pt idx="4">
                        <c:v>1.5906212180401538E-6</c:v>
                      </c:pt>
                      <c:pt idx="5">
                        <c:v>1.8316839851954808E-6</c:v>
                      </c:pt>
                      <c:pt idx="6">
                        <c:v>2.1069380959567524E-6</c:v>
                      </c:pt>
                      <c:pt idx="7">
                        <c:v>2.4208643434084024E-6</c:v>
                      </c:pt>
                      <c:pt idx="8">
                        <c:v>2.778475569138619E-6</c:v>
                      </c:pt>
                      <c:pt idx="9">
                        <c:v>3.1853720250046177E-6</c:v>
                      </c:pt>
                      <c:pt idx="10">
                        <c:v>3.647801447993326E-6</c:v>
                      </c:pt>
                      <c:pt idx="11">
                        <c:v>4.1727241151162394E-6</c:v>
                      </c:pt>
                      <c:pt idx="12">
                        <c:v>4.7678831430548582E-6</c:v>
                      </c:pt>
                      <c:pt idx="13">
                        <c:v>5.4418802922080478E-6</c:v>
                      </c:pt>
                      <c:pt idx="14">
                        <c:v>6.204257526524772E-6</c:v>
                      </c:pt>
                      <c:pt idx="15">
                        <c:v>7.0655845686618348E-6</c:v>
                      </c:pt>
                      <c:pt idx="16">
                        <c:v>8.0375526741997532E-6</c:v>
                      </c:pt>
                      <c:pt idx="17">
                        <c:v>9.1330748284886783E-6</c:v>
                      </c:pt>
                      <c:pt idx="18">
                        <c:v>1.0366392544781501E-5</c:v>
                      </c:pt>
                      <c:pt idx="19">
                        <c:v>1.175318941224814E-5</c:v>
                      </c:pt>
                      <c:pt idx="20">
                        <c:v>1.3310711506861754E-5</c:v>
                      </c:pt>
                      <c:pt idx="21">
                        <c:v>1.5057894736625235E-5</c:v>
                      </c:pt>
                      <c:pt idx="22">
                        <c:v>1.7015499144806141E-5</c:v>
                      </c:pt>
                      <c:pt idx="23">
                        <c:v>1.9206250140434108E-5</c:v>
                      </c:pt>
                      <c:pt idx="24">
                        <c:v>2.1654986563985419E-5</c:v>
                      </c:pt>
                      <c:pt idx="25">
                        <c:v>2.4388815427676968E-5</c:v>
                      </c:pt>
                      <c:pt idx="26">
                        <c:v>2.7437273093906123E-5</c:v>
                      </c:pt>
                      <c:pt idx="27">
                        <c:v>3.08324925719547E-5</c:v>
                      </c:pt>
                      <c:pt idx="28">
                        <c:v>3.460937652204698E-5</c:v>
                      </c:pt>
                      <c:pt idx="29">
                        <c:v>3.8805775457212717E-5</c:v>
                      </c:pt>
                      <c:pt idx="30">
                        <c:v>4.3462670527245779E-5</c:v>
                      </c:pt>
                      <c:pt idx="31">
                        <c:v>4.8624360155558115E-5</c:v>
                      </c:pt>
                      <c:pt idx="32">
                        <c:v>5.4338649679208259E-5</c:v>
                      </c:pt>
                      <c:pt idx="33">
                        <c:v>6.0657043015247226E-5</c:v>
                      </c:pt>
                      <c:pt idx="34">
                        <c:v>6.7634935243325489E-5</c:v>
                      </c:pt>
                      <c:pt idx="35">
                        <c:v>7.5331804855925045E-5</c:v>
                      </c:pt>
                      <c:pt idx="36">
                        <c:v>8.3811404284443028E-5</c:v>
                      </c:pt>
                      <c:pt idx="37">
                        <c:v>9.3141947162648072E-5</c:v>
                      </c:pt>
                      <c:pt idx="38">
                        <c:v>1.0339629063988195E-4</c:v>
                      </c:pt>
                      <c:pt idx="39">
                        <c:v>1.1465211090608321E-4</c:v>
                      </c:pt>
                      <c:pt idx="40">
                        <c:v>1.2699206994072677E-4</c:v>
                      </c:pt>
                      <c:pt idx="41">
                        <c:v>1.4050397134970886E-4</c:v>
                      </c:pt>
                      <c:pt idx="42">
                        <c:v>1.5528090300983245E-4</c:v>
                      </c:pt>
                      <c:pt idx="43">
                        <c:v>1.71421364101798E-4</c:v>
                      </c:pt>
                      <c:pt idx="44">
                        <c:v>1.890293739815294E-4</c:v>
                      </c:pt>
                      <c:pt idx="45">
                        <c:v>2.082145602184668E-4</c:v>
                      </c:pt>
                      <c:pt idx="46">
                        <c:v>2.2909222302046572E-4</c:v>
                      </c:pt>
                      <c:pt idx="47">
                        <c:v>2.5178337317056243E-4</c:v>
                      </c:pt>
                      <c:pt idx="48">
                        <c:v>2.7641474052358944E-4</c:v>
                      </c:pt>
                      <c:pt idx="49">
                        <c:v>3.031187500530351E-4</c:v>
                      </c:pt>
                      <c:pt idx="50">
                        <c:v>3.3203346240319741E-4</c:v>
                      </c:pt>
                      <c:pt idx="51">
                        <c:v>3.633024758911799E-4</c:v>
                      </c:pt>
                      <c:pt idx="52">
                        <c:v>3.9707478692017266E-4</c:v>
                      </c:pt>
                      <c:pt idx="53">
                        <c:v>4.3350460581224849E-4</c:v>
                      </c:pt>
                      <c:pt idx="54">
                        <c:v>4.7275112514791052E-4</c:v>
                      </c:pt>
                      <c:pt idx="55">
                        <c:v>5.149782378131725E-4</c:v>
                      </c:pt>
                      <c:pt idx="56">
                        <c:v>5.6035420210497923E-4</c:v>
                      </c:pt>
                      <c:pt idx="57">
                        <c:v>6.0905125143413978E-4</c:v>
                      </c:pt>
                      <c:pt idx="58">
                        <c:v>6.6124514639317805E-4</c:v>
                      </c:pt>
                      <c:pt idx="59">
                        <c:v>7.1711466722578876E-4</c:v>
                      </c:pt>
                      <c:pt idx="60">
                        <c:v>7.7684104504572877E-4</c:v>
                      </c:pt>
                      <c:pt idx="61">
                        <c:v>8.4060733050648052E-4</c:v>
                      </c:pt>
                      <c:pt idx="62">
                        <c:v>9.0859769901877226E-4</c:v>
                      </c:pt>
                      <c:pt idx="63">
                        <c:v>9.8099669205055167E-4</c:v>
                      </c:pt>
                      <c:pt idx="64">
                        <c:v>1.0579883945222484E-3</c:v>
                      </c:pt>
                      <c:pt idx="65">
                        <c:v>1.1397555488275029E-3</c:v>
                      </c:pt>
                      <c:pt idx="66">
                        <c:v>1.2264786065637812E-3</c:v>
                      </c:pt>
                      <c:pt idx="67">
                        <c:v>1.3183347196456755E-3</c:v>
                      </c:pt>
                      <c:pt idx="68">
                        <c:v>1.4154966730928328E-3</c:v>
                      </c:pt>
                      <c:pt idx="69">
                        <c:v>1.5181317624301889E-3</c:v>
                      </c:pt>
                      <c:pt idx="70">
                        <c:v>1.6264006193060945E-3</c:v>
                      </c:pt>
                      <c:pt idx="71">
                        <c:v>1.7404559896185383E-3</c:v>
                      </c:pt>
                      <c:pt idx="72">
                        <c:v>1.8604414691352801E-3</c:v>
                      </c:pt>
                      <c:pt idx="73">
                        <c:v>1.9864902022938722E-3</c:v>
                      </c:pt>
                      <c:pt idx="74">
                        <c:v>2.1187235505654152E-3</c:v>
                      </c:pt>
                      <c:pt idx="75">
                        <c:v>2.2572497374539337E-3</c:v>
                      </c:pt>
                      <c:pt idx="76">
                        <c:v>2.4021624778739373E-3</c:v>
                      </c:pt>
                      <c:pt idx="77">
                        <c:v>2.553539600293679E-3</c:v>
                      </c:pt>
                      <c:pt idx="78">
                        <c:v>2.7114416706426588E-3</c:v>
                      </c:pt>
                      <c:pt idx="79">
                        <c:v>2.8759106275503886E-3</c:v>
                      </c:pt>
                      <c:pt idx="80">
                        <c:v>3.0469684390008133E-3</c:v>
                      </c:pt>
                      <c:pt idx="81">
                        <c:v>3.2246157909443752E-3</c:v>
                      </c:pt>
                      <c:pt idx="82">
                        <c:v>3.4088308187992735E-3</c:v>
                      </c:pt>
                      <c:pt idx="83">
                        <c:v>3.5995678930865927E-3</c:v>
                      </c:pt>
                      <c:pt idx="84">
                        <c:v>3.7967564706730675E-3</c:v>
                      </c:pt>
                      <c:pt idx="85">
                        <c:v>4.0003000232328601E-3</c:v>
                      </c:pt>
                      <c:pt idx="86">
                        <c:v>4.2100750545792905E-3</c:v>
                      </c:pt>
                      <c:pt idx="87">
                        <c:v>4.4259302184529213E-3</c:v>
                      </c:pt>
                      <c:pt idx="88">
                        <c:v>4.6476855481786842E-3</c:v>
                      </c:pt>
                      <c:pt idx="89">
                        <c:v>4.8751318093178632E-3</c:v>
                      </c:pt>
                      <c:pt idx="90">
                        <c:v>5.1080299860373855E-3</c:v>
                      </c:pt>
                      <c:pt idx="91">
                        <c:v>5.3461109113973268E-3</c:v>
                      </c:pt>
                      <c:pt idx="92">
                        <c:v>5.5890750511171927E-3</c:v>
                      </c:pt>
                      <c:pt idx="93">
                        <c:v>5.8365924496227919E-3</c:v>
                      </c:pt>
                      <c:pt idx="94">
                        <c:v>6.0883028463007373E-3</c:v>
                      </c:pt>
                      <c:pt idx="95">
                        <c:v>6.3438159689000418E-3</c:v>
                      </c:pt>
                      <c:pt idx="96">
                        <c:v>6.6027120099248857E-3</c:v>
                      </c:pt>
                      <c:pt idx="97">
                        <c:v>6.8645422906658338E-3</c:v>
                      </c:pt>
                      <c:pt idx="98">
                        <c:v>7.1288301162261017E-3</c:v>
                      </c:pt>
                      <c:pt idx="99">
                        <c:v>7.3950718235245407E-3</c:v>
                      </c:pt>
                      <c:pt idx="100">
                        <c:v>7.6627380228077762E-3</c:v>
                      </c:pt>
                      <c:pt idx="101">
                        <c:v>7.9312750316926049E-3</c:v>
                      </c:pt>
                      <c:pt idx="102">
                        <c:v>8.2001064991992032E-3</c:v>
                      </c:pt>
                      <c:pt idx="103">
                        <c:v>8.468635215639642E-3</c:v>
                      </c:pt>
                      <c:pt idx="104">
                        <c:v>8.736245102610056E-3</c:v>
                      </c:pt>
                      <c:pt idx="105">
                        <c:v>9.0023033757137393E-3</c:v>
                      </c:pt>
                      <c:pt idx="106">
                        <c:v>9.2661628710332244E-3</c:v>
                      </c:pt>
                      <c:pt idx="107">
                        <c:v>9.5271645247883788E-3</c:v>
                      </c:pt>
                      <c:pt idx="108">
                        <c:v>9.7846399940818892E-3</c:v>
                      </c:pt>
                      <c:pt idx="109">
                        <c:v>1.0037914405160156E-2</c:v>
                      </c:pt>
                      <c:pt idx="110">
                        <c:v>1.0286309214223159E-2</c:v>
                      </c:pt>
                      <c:pt idx="111">
                        <c:v>1.0529145164518109E-2</c:v>
                      </c:pt>
                      <c:pt idx="112">
                        <c:v>1.0765745322263817E-2</c:v>
                      </c:pt>
                      <c:pt idx="113">
                        <c:v>1.0995438172891366E-2</c:v>
                      </c:pt>
                      <c:pt idx="114">
                        <c:v>1.1217560758165114E-2</c:v>
                      </c:pt>
                      <c:pt idx="115">
                        <c:v>1.1431461833979471E-2</c:v>
                      </c:pt>
                      <c:pt idx="116">
                        <c:v>1.1636505028022244E-2</c:v>
                      </c:pt>
                      <c:pt idx="117">
                        <c:v>1.1832071976064574E-2</c:v>
                      </c:pt>
                      <c:pt idx="118">
                        <c:v>1.2017565415388272E-2</c:v>
                      </c:pt>
                      <c:pt idx="119">
                        <c:v>1.2192412213800088E-2</c:v>
                      </c:pt>
                      <c:pt idx="120">
                        <c:v>1.2356066312812853E-2</c:v>
                      </c:pt>
                      <c:pt idx="121">
                        <c:v>1.2508011563897935E-2</c:v>
                      </c:pt>
                      <c:pt idx="122">
                        <c:v>1.2647764437231515E-2</c:v>
                      </c:pt>
                      <c:pt idx="123">
                        <c:v>1.2774876583066893E-2</c:v>
                      </c:pt>
                      <c:pt idx="124">
                        <c:v>1.2888937226761646E-2</c:v>
                      </c:pt>
                      <c:pt idx="125">
                        <c:v>1.2989575379565623E-2</c:v>
                      </c:pt>
                      <c:pt idx="126">
                        <c:v>1.3076461848524424E-2</c:v>
                      </c:pt>
                      <c:pt idx="127">
                        <c:v>1.3149311030262968E-2</c:v>
                      </c:pt>
                      <c:pt idx="128">
                        <c:v>1.3207882474971842E-2</c:v>
                      </c:pt>
                      <c:pt idx="129">
                        <c:v>1.32519822086114E-2</c:v>
                      </c:pt>
                      <c:pt idx="130">
                        <c:v>1.3281463803158802E-2</c:v>
                      </c:pt>
                      <c:pt idx="131">
                        <c:v>1.3296229186634057E-2</c:v>
                      </c:pt>
                      <c:pt idx="132">
                        <c:v>1.3296229186634057E-2</c:v>
                      </c:pt>
                      <c:pt idx="133">
                        <c:v>1.32814638031588E-2</c:v>
                      </c:pt>
                      <c:pt idx="134">
                        <c:v>1.3251982208611398E-2</c:v>
                      </c:pt>
                      <c:pt idx="135">
                        <c:v>1.3207882474971837E-2</c:v>
                      </c:pt>
                      <c:pt idx="136">
                        <c:v>1.3149311030262961E-2</c:v>
                      </c:pt>
                      <c:pt idx="137">
                        <c:v>1.3076461848524417E-2</c:v>
                      </c:pt>
                      <c:pt idx="138">
                        <c:v>1.2989575379565615E-2</c:v>
                      </c:pt>
                      <c:pt idx="139">
                        <c:v>1.2888937226761637E-2</c:v>
                      </c:pt>
                      <c:pt idx="140">
                        <c:v>1.277487658306688E-2</c:v>
                      </c:pt>
                      <c:pt idx="141">
                        <c:v>1.2647764437231507E-2</c:v>
                      </c:pt>
                      <c:pt idx="142">
                        <c:v>1.2508011563897923E-2</c:v>
                      </c:pt>
                      <c:pt idx="143">
                        <c:v>1.2356066312812839E-2</c:v>
                      </c:pt>
                      <c:pt idx="144">
                        <c:v>1.2192412213800073E-2</c:v>
                      </c:pt>
                      <c:pt idx="145">
                        <c:v>1.2017565415388254E-2</c:v>
                      </c:pt>
                      <c:pt idx="146">
                        <c:v>1.1832071976064555E-2</c:v>
                      </c:pt>
                      <c:pt idx="147">
                        <c:v>1.1636505028022229E-2</c:v>
                      </c:pt>
                      <c:pt idx="148">
                        <c:v>1.1431461833979454E-2</c:v>
                      </c:pt>
                      <c:pt idx="149">
                        <c:v>1.1217560758165095E-2</c:v>
                      </c:pt>
                      <c:pt idx="150">
                        <c:v>1.0995438172891345E-2</c:v>
                      </c:pt>
                      <c:pt idx="151">
                        <c:v>1.0765745322263797E-2</c:v>
                      </c:pt>
                      <c:pt idx="152">
                        <c:v>1.052914516451809E-2</c:v>
                      </c:pt>
                      <c:pt idx="153">
                        <c:v>1.028630921422314E-2</c:v>
                      </c:pt>
                      <c:pt idx="154">
                        <c:v>1.0037914405160133E-2</c:v>
                      </c:pt>
                      <c:pt idx="155">
                        <c:v>9.7846399940818667E-3</c:v>
                      </c:pt>
                      <c:pt idx="156">
                        <c:v>9.5271645247883528E-3</c:v>
                      </c:pt>
                      <c:pt idx="157">
                        <c:v>9.2661628710332018E-3</c:v>
                      </c:pt>
                      <c:pt idx="158">
                        <c:v>9.0023033757137133E-3</c:v>
                      </c:pt>
                      <c:pt idx="159">
                        <c:v>8.73624510261003E-3</c:v>
                      </c:pt>
                      <c:pt idx="160">
                        <c:v>8.4686352156396177E-3</c:v>
                      </c:pt>
                      <c:pt idx="161">
                        <c:v>8.2001064991991772E-3</c:v>
                      </c:pt>
                      <c:pt idx="162">
                        <c:v>7.9312750316925824E-3</c:v>
                      </c:pt>
                      <c:pt idx="163">
                        <c:v>7.6627380228077493E-3</c:v>
                      </c:pt>
                      <c:pt idx="164">
                        <c:v>7.3950718235245138E-3</c:v>
                      </c:pt>
                      <c:pt idx="165">
                        <c:v>7.1288301162260748E-3</c:v>
                      </c:pt>
                      <c:pt idx="166">
                        <c:v>6.8645422906658069E-3</c:v>
                      </c:pt>
                      <c:pt idx="167">
                        <c:v>6.6027120099248606E-3</c:v>
                      </c:pt>
                      <c:pt idx="168">
                        <c:v>6.343815968900015E-3</c:v>
                      </c:pt>
                      <c:pt idx="169">
                        <c:v>6.0883028463007121E-3</c:v>
                      </c:pt>
                      <c:pt idx="170">
                        <c:v>5.8365924496227651E-3</c:v>
                      </c:pt>
                      <c:pt idx="171">
                        <c:v>5.5890750511171676E-3</c:v>
                      </c:pt>
                      <c:pt idx="172">
                        <c:v>5.3461109113973017E-3</c:v>
                      </c:pt>
                      <c:pt idx="173">
                        <c:v>5.1080299860373612E-3</c:v>
                      </c:pt>
                      <c:pt idx="174">
                        <c:v>4.8751318093178389E-3</c:v>
                      </c:pt>
                      <c:pt idx="175">
                        <c:v>4.6476855481786582E-3</c:v>
                      </c:pt>
                      <c:pt idx="176">
                        <c:v>4.4259302184528953E-3</c:v>
                      </c:pt>
                      <c:pt idx="177">
                        <c:v>4.2100750545792679E-3</c:v>
                      </c:pt>
                      <c:pt idx="178">
                        <c:v>4.0003000232328376E-3</c:v>
                      </c:pt>
                      <c:pt idx="179">
                        <c:v>3.7967564706730449E-3</c:v>
                      </c:pt>
                      <c:pt idx="180">
                        <c:v>3.5995678930865714E-3</c:v>
                      </c:pt>
                      <c:pt idx="181">
                        <c:v>3.4088308187992518E-3</c:v>
                      </c:pt>
                      <c:pt idx="182">
                        <c:v>3.2246157909443548E-3</c:v>
                      </c:pt>
                      <c:pt idx="183">
                        <c:v>3.0469684390007942E-3</c:v>
                      </c:pt>
                      <c:pt idx="184">
                        <c:v>2.8759106275503712E-3</c:v>
                      </c:pt>
                      <c:pt idx="185">
                        <c:v>2.7114416706426401E-3</c:v>
                      </c:pt>
                      <c:pt idx="186">
                        <c:v>2.5535396002936612E-3</c:v>
                      </c:pt>
                      <c:pt idx="187">
                        <c:v>2.4021624778739216E-3</c:v>
                      </c:pt>
                      <c:pt idx="188">
                        <c:v>2.2572497374539176E-3</c:v>
                      </c:pt>
                      <c:pt idx="189">
                        <c:v>2.1187235505654E-3</c:v>
                      </c:pt>
                      <c:pt idx="190">
                        <c:v>1.9864902022938584E-3</c:v>
                      </c:pt>
                      <c:pt idx="191">
                        <c:v>1.8604414691352658E-3</c:v>
                      </c:pt>
                      <c:pt idx="192">
                        <c:v>1.7404559896185257E-3</c:v>
                      </c:pt>
                      <c:pt idx="193">
                        <c:v>1.6264006193060824E-3</c:v>
                      </c:pt>
                      <c:pt idx="194">
                        <c:v>1.5181317624301765E-3</c:v>
                      </c:pt>
                      <c:pt idx="195">
                        <c:v>1.415496673092822E-3</c:v>
                      </c:pt>
                      <c:pt idx="196">
                        <c:v>1.3183347196456655E-3</c:v>
                      </c:pt>
                      <c:pt idx="197">
                        <c:v>1.2264786065637708E-3</c:v>
                      </c:pt>
                      <c:pt idx="198">
                        <c:v>1.1397555488274942E-3</c:v>
                      </c:pt>
                      <c:pt idx="199">
                        <c:v>1.0579883945222397E-3</c:v>
                      </c:pt>
                      <c:pt idx="200">
                        <c:v>9.80996692050543E-4</c:v>
                      </c:pt>
                    </c:numCache>
                  </c:numRef>
                </c:yVal>
                <c:smooth val="0"/>
              </c15:ser>
            </c15:filteredScatterSeries>
            <c15:filteredScatterSeries>
              <c15:ser>
                <c:idx val="0"/>
                <c:order val="4"/>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-simple(2)'!$AA$23:$AA$223</c15:sqref>
                        </c15:formulaRef>
                      </c:ext>
                    </c:extLst>
                    <c:numCache>
                      <c:formatCode>General</c:formatCode>
                      <c:ptCount val="201"/>
                      <c:pt idx="0">
                        <c:v>1.5560877895744808E-7</c:v>
                      </c:pt>
                      <c:pt idx="1">
                        <c:v>1.9806495455160552E-7</c:v>
                      </c:pt>
                      <c:pt idx="2">
                        <c:v>2.5147536442962452E-7</c:v>
                      </c:pt>
                      <c:pt idx="3">
                        <c:v>3.1849125894335727E-7</c:v>
                      </c:pt>
                      <c:pt idx="4">
                        <c:v>4.0235912282461755E-7</c:v>
                      </c:pt>
                      <c:pt idx="5">
                        <c:v>5.0704260327434247E-7</c:v>
                      </c:pt>
                      <c:pt idx="6">
                        <c:v>6.3736661909167783E-7</c:v>
                      </c:pt>
                      <c:pt idx="7">
                        <c:v>7.9918705534527938E-7</c:v>
                      </c:pt>
                      <c:pt idx="8">
                        <c:v>9.9958983534614828E-7</c:v>
                      </c:pt>
                      <c:pt idx="9">
                        <c:v>1.2471235645026921E-6</c:v>
                      </c:pt>
                      <c:pt idx="10">
                        <c:v>1.5520703528925243E-6</c:v>
                      </c:pt>
                      <c:pt idx="11">
                        <c:v>1.9267598371043699E-6</c:v>
                      </c:pt>
                      <c:pt idx="12">
                        <c:v>2.3859318270602641E-6</c:v>
                      </c:pt>
                      <c:pt idx="13">
                        <c:v>2.9471533878270238E-6</c:v>
                      </c:pt>
                      <c:pt idx="14">
                        <c:v>3.6312965151126554E-6</c:v>
                      </c:pt>
                      <c:pt idx="15">
                        <c:v>4.4630828588566857E-6</c:v>
                      </c:pt>
                      <c:pt idx="16">
                        <c:v>5.4717021719900655E-6</c:v>
                      </c:pt>
                      <c:pt idx="17">
                        <c:v>6.691511288244328E-6</c:v>
                      </c:pt>
                      <c:pt idx="18">
                        <c:v>8.1628204383121713E-6</c:v>
                      </c:pt>
                      <c:pt idx="19">
                        <c:v>9.932773569638724E-6</c:v>
                      </c:pt>
                      <c:pt idx="20">
                        <c:v>1.205632901129977E-5</c:v>
                      </c:pt>
                      <c:pt idx="21">
                        <c:v>1.4597346289573144E-5</c:v>
                      </c:pt>
                      <c:pt idx="22">
                        <c:v>1.7629784118372412E-5</c:v>
                      </c:pt>
                      <c:pt idx="23">
                        <c:v>2.1239013527537781E-5</c:v>
                      </c:pt>
                      <c:pt idx="24">
                        <c:v>2.5523248717209486E-5</c:v>
                      </c:pt>
                      <c:pt idx="25">
                        <c:v>3.0595096505688892E-5</c:v>
                      </c:pt>
                      <c:pt idx="26">
                        <c:v>3.6583223141515843E-5</c:v>
                      </c:pt>
                      <c:pt idx="27">
                        <c:v>4.3634134752288391E-5</c:v>
                      </c:pt>
                      <c:pt idx="28">
                        <c:v>5.1914064783071016E-5</c:v>
                      </c:pt>
                      <c:pt idx="29">
                        <c:v>6.1610958423651547E-5</c:v>
                      </c:pt>
                      <c:pt idx="30">
                        <c:v>7.2936540233337944E-5</c:v>
                      </c:pt>
                      <c:pt idx="31">
                        <c:v>8.6128446952684837E-5</c:v>
                      </c:pt>
                      <c:pt idx="32">
                        <c:v>1.0145240286498931E-4</c:v>
                      </c:pt>
                      <c:pt idx="33">
                        <c:v>1.1920441007324327E-4</c:v>
                      </c:pt>
                      <c:pt idx="34">
                        <c:v>1.3971292074397345E-4</c:v>
                      </c:pt>
                      <c:pt idx="35">
                        <c:v>1.6334095280999756E-4</c:v>
                      </c:pt>
                      <c:pt idx="36">
                        <c:v>1.9048810491109202E-4</c:v>
                      </c:pt>
                      <c:pt idx="37">
                        <c:v>2.2159242059690236E-4</c:v>
                      </c:pt>
                      <c:pt idx="38">
                        <c:v>2.5713204615269926E-4</c:v>
                      </c:pt>
                      <c:pt idx="39">
                        <c:v>2.976266209887956E-4</c:v>
                      </c:pt>
                      <c:pt idx="40">
                        <c:v>3.4363833453070154E-4</c:v>
                      </c:pt>
                      <c:pt idx="41">
                        <c:v>3.9577257914900189E-4</c:v>
                      </c:pt>
                      <c:pt idx="42">
                        <c:v>4.5467812507955649E-4</c:v>
                      </c:pt>
                      <c:pt idx="43">
                        <c:v>5.2104674072113455E-4</c:v>
                      </c:pt>
                      <c:pt idx="44">
                        <c:v>5.9561218038026403E-4</c:v>
                      </c:pt>
                      <c:pt idx="45">
                        <c:v>6.7914846168428702E-4</c:v>
                      </c:pt>
                      <c:pt idx="46">
                        <c:v>7.7246735671976483E-4</c:v>
                      </c:pt>
                      <c:pt idx="47">
                        <c:v>8.7641502467843471E-4</c:v>
                      </c:pt>
                      <c:pt idx="48">
                        <c:v>9.9186771958977428E-4</c:v>
                      </c:pt>
                      <c:pt idx="49">
                        <c:v>1.1197265147421546E-3</c:v>
                      </c:pt>
                      <c:pt idx="50">
                        <c:v>1.2609109957597295E-3</c:v>
                      </c:pt>
                      <c:pt idx="51">
                        <c:v>1.4163518870800706E-3</c:v>
                      </c:pt>
                      <c:pt idx="52">
                        <c:v>1.5869825917833836E-3</c:v>
                      </c:pt>
                      <c:pt idx="53">
                        <c:v>1.7737296423115871E-3</c:v>
                      </c:pt>
                      <c:pt idx="54">
                        <c:v>1.9775020794685263E-3</c:v>
                      </c:pt>
                      <c:pt idx="55">
                        <c:v>2.199179799021378E-3</c:v>
                      </c:pt>
                      <c:pt idx="56">
                        <c:v>2.4396009289591562E-3</c:v>
                      </c:pt>
                      <c:pt idx="57">
                        <c:v>2.6995483256594243E-3</c:v>
                      </c:pt>
                      <c:pt idx="58">
                        <c:v>2.9797353034408253E-3</c:v>
                      </c:pt>
                      <c:pt idx="59">
                        <c:v>3.280790738733854E-3</c:v>
                      </c:pt>
                      <c:pt idx="60">
                        <c:v>3.6032437168109252E-3</c:v>
                      </c:pt>
                      <c:pt idx="61">
                        <c:v>3.9475079150447364E-3</c:v>
                      </c:pt>
                      <c:pt idx="62">
                        <c:v>4.3138659413256069E-3</c:v>
                      </c:pt>
                      <c:pt idx="63">
                        <c:v>4.7024538688443789E-3</c:v>
                      </c:pt>
                      <c:pt idx="64">
                        <c:v>5.1132462281989347E-3</c:v>
                      </c:pt>
                      <c:pt idx="65">
                        <c:v>5.5460417339728155E-3</c:v>
                      </c:pt>
                      <c:pt idx="66">
                        <c:v>6.0004500348493188E-3</c:v>
                      </c:pt>
                      <c:pt idx="67">
                        <c:v>6.4758797832946274E-3</c:v>
                      </c:pt>
                      <c:pt idx="68">
                        <c:v>6.9715283222680571E-3</c:v>
                      </c:pt>
                      <c:pt idx="69">
                        <c:v>7.4863732817872872E-3</c:v>
                      </c:pt>
                      <c:pt idx="70">
                        <c:v>8.0191663670960266E-3</c:v>
                      </c:pt>
                      <c:pt idx="71">
                        <c:v>8.5684296023904177E-3</c:v>
                      </c:pt>
                      <c:pt idx="72">
                        <c:v>9.1324542694511488E-3</c:v>
                      </c:pt>
                      <c:pt idx="73">
                        <c:v>9.7093027491607017E-3</c:v>
                      </c:pt>
                      <c:pt idx="74">
                        <c:v>1.0296813435998795E-2</c:v>
                      </c:pt>
                      <c:pt idx="75">
                        <c:v>1.0892608851627584E-2</c:v>
                      </c:pt>
                      <c:pt idx="76">
                        <c:v>1.149410703421171E-2</c:v>
                      </c:pt>
                      <c:pt idx="77">
                        <c:v>1.2098536225957229E-2</c:v>
                      </c:pt>
                      <c:pt idx="78">
                        <c:v>1.2702952823459509E-2</c:v>
                      </c:pt>
                      <c:pt idx="79">
                        <c:v>1.3304262494937802E-2</c:v>
                      </c:pt>
                      <c:pt idx="80">
                        <c:v>1.3899244306549881E-2</c:v>
                      </c:pt>
                      <c:pt idx="81">
                        <c:v>1.4484577638074196E-2</c:v>
                      </c:pt>
                      <c:pt idx="82">
                        <c:v>1.5056871607740279E-2</c:v>
                      </c:pt>
                      <c:pt idx="83">
                        <c:v>1.561269666833812E-2</c:v>
                      </c:pt>
                      <c:pt idx="84">
                        <c:v>1.6148617983395768E-2</c:v>
                      </c:pt>
                      <c:pt idx="85">
                        <c:v>1.6661230144590037E-2</c:v>
                      </c:pt>
                      <c:pt idx="86">
                        <c:v>1.7147192750969244E-2</c:v>
                      </c:pt>
                      <c:pt idx="87">
                        <c:v>1.7603266338215018E-2</c:v>
                      </c:pt>
                      <c:pt idx="88">
                        <c:v>1.8026348123082438E-2</c:v>
                      </c:pt>
                      <c:pt idx="89">
                        <c:v>1.8413507015166204E-2</c:v>
                      </c:pt>
                      <c:pt idx="90">
                        <c:v>1.8762017345846926E-2</c:v>
                      </c:pt>
                      <c:pt idx="91">
                        <c:v>1.9069390773026235E-2</c:v>
                      </c:pt>
                      <c:pt idx="92">
                        <c:v>1.9333405840142488E-2</c:v>
                      </c:pt>
                      <c:pt idx="93">
                        <c:v>1.9552134698772813E-2</c:v>
                      </c:pt>
                      <c:pt idx="94">
                        <c:v>1.9723966545394458E-2</c:v>
                      </c:pt>
                      <c:pt idx="95">
                        <c:v>1.9847627373850599E-2</c:v>
                      </c:pt>
                      <c:pt idx="96">
                        <c:v>1.9922195704738205E-2</c:v>
                      </c:pt>
                      <c:pt idx="97">
                        <c:v>1.9947114020071634E-2</c:v>
                      </c:pt>
                      <c:pt idx="98">
                        <c:v>1.9922195704738195E-2</c:v>
                      </c:pt>
                      <c:pt idx="99">
                        <c:v>1.9847627373850575E-2</c:v>
                      </c:pt>
                      <c:pt idx="100">
                        <c:v>1.972396654539443E-2</c:v>
                      </c:pt>
                      <c:pt idx="101">
                        <c:v>1.9552134698772775E-2</c:v>
                      </c:pt>
                      <c:pt idx="102">
                        <c:v>1.9333405840142436E-2</c:v>
                      </c:pt>
                      <c:pt idx="103">
                        <c:v>1.9069390773026176E-2</c:v>
                      </c:pt>
                      <c:pt idx="104">
                        <c:v>1.8762017345846864E-2</c:v>
                      </c:pt>
                      <c:pt idx="105">
                        <c:v>1.8413507015166128E-2</c:v>
                      </c:pt>
                      <c:pt idx="106">
                        <c:v>1.8026348123082358E-2</c:v>
                      </c:pt>
                      <c:pt idx="107">
                        <c:v>1.7603266338214931E-2</c:v>
                      </c:pt>
                      <c:pt idx="108">
                        <c:v>1.7147192750969147E-2</c:v>
                      </c:pt>
                      <c:pt idx="109">
                        <c:v>1.6661230144589929E-2</c:v>
                      </c:pt>
                      <c:pt idx="110">
                        <c:v>1.6148617983395661E-2</c:v>
                      </c:pt>
                      <c:pt idx="111">
                        <c:v>1.5612696668338007E-2</c:v>
                      </c:pt>
                      <c:pt idx="112">
                        <c:v>1.5056871607740165E-2</c:v>
                      </c:pt>
                      <c:pt idx="113">
                        <c:v>1.4484577638074082E-2</c:v>
                      </c:pt>
                      <c:pt idx="114">
                        <c:v>1.3899244306549763E-2</c:v>
                      </c:pt>
                      <c:pt idx="115">
                        <c:v>1.330426249493768E-2</c:v>
                      </c:pt>
                      <c:pt idx="116">
                        <c:v>1.2702952823459391E-2</c:v>
                      </c:pt>
                      <c:pt idx="117">
                        <c:v>1.2098536225957107E-2</c:v>
                      </c:pt>
                      <c:pt idx="118">
                        <c:v>1.149410703421159E-2</c:v>
                      </c:pt>
                      <c:pt idx="119">
                        <c:v>1.0892608851627466E-2</c:v>
                      </c:pt>
                      <c:pt idx="120">
                        <c:v>1.0296813435998675E-2</c:v>
                      </c:pt>
                      <c:pt idx="121">
                        <c:v>9.7093027491605872E-3</c:v>
                      </c:pt>
                      <c:pt idx="122">
                        <c:v>9.1324542694510361E-3</c:v>
                      </c:pt>
                      <c:pt idx="123">
                        <c:v>8.5684296023903102E-3</c:v>
                      </c:pt>
                      <c:pt idx="124">
                        <c:v>8.0191663670959243E-3</c:v>
                      </c:pt>
                      <c:pt idx="125">
                        <c:v>7.4863732817871884E-3</c:v>
                      </c:pt>
                      <c:pt idx="126">
                        <c:v>6.97152832226796E-3</c:v>
                      </c:pt>
                      <c:pt idx="127">
                        <c:v>6.4758797832945346E-3</c:v>
                      </c:pt>
                      <c:pt idx="128">
                        <c:v>6.0004500348492295E-3</c:v>
                      </c:pt>
                      <c:pt idx="129">
                        <c:v>5.5460417339727288E-3</c:v>
                      </c:pt>
                      <c:pt idx="130">
                        <c:v>5.1132462281988549E-3</c:v>
                      </c:pt>
                      <c:pt idx="131">
                        <c:v>4.7024538688443017E-3</c:v>
                      </c:pt>
                      <c:pt idx="132">
                        <c:v>4.3138659413255341E-3</c:v>
                      </c:pt>
                      <c:pt idx="133">
                        <c:v>3.9475079150446688E-3</c:v>
                      </c:pt>
                      <c:pt idx="134">
                        <c:v>3.6032437168108623E-3</c:v>
                      </c:pt>
                      <c:pt idx="135">
                        <c:v>3.2807907387337942E-3</c:v>
                      </c:pt>
                      <c:pt idx="136">
                        <c:v>2.9797353034407698E-3</c:v>
                      </c:pt>
                      <c:pt idx="137">
                        <c:v>2.699548325659371E-3</c:v>
                      </c:pt>
                      <c:pt idx="138">
                        <c:v>2.4396009289591077E-3</c:v>
                      </c:pt>
                      <c:pt idx="139">
                        <c:v>2.1991797990213321E-3</c:v>
                      </c:pt>
                      <c:pt idx="140">
                        <c:v>1.9775020794684846E-3</c:v>
                      </c:pt>
                      <c:pt idx="141">
                        <c:v>1.7737296423115481E-3</c:v>
                      </c:pt>
                      <c:pt idx="142">
                        <c:v>1.5869825917833483E-3</c:v>
                      </c:pt>
                      <c:pt idx="143">
                        <c:v>1.4163518870800391E-3</c:v>
                      </c:pt>
                      <c:pt idx="144">
                        <c:v>1.2609109957597011E-3</c:v>
                      </c:pt>
                      <c:pt idx="145">
                        <c:v>1.1197265147421286E-3</c:v>
                      </c:pt>
                      <c:pt idx="146">
                        <c:v>9.9186771958975064E-4</c:v>
                      </c:pt>
                      <c:pt idx="147">
                        <c:v>8.7641502467841227E-4</c:v>
                      </c:pt>
                      <c:pt idx="148">
                        <c:v>7.7246735671974553E-4</c:v>
                      </c:pt>
                      <c:pt idx="149">
                        <c:v>6.7914846168426891E-4</c:v>
                      </c:pt>
                      <c:pt idx="150">
                        <c:v>5.9561218038024918E-4</c:v>
                      </c:pt>
                      <c:pt idx="151">
                        <c:v>5.2104674072112143E-4</c:v>
                      </c:pt>
                      <c:pt idx="152">
                        <c:v>4.54678125079545E-4</c:v>
                      </c:pt>
                      <c:pt idx="153">
                        <c:v>3.9577257914899153E-4</c:v>
                      </c:pt>
                      <c:pt idx="154">
                        <c:v>3.4363833453069243E-4</c:v>
                      </c:pt>
                      <c:pt idx="155">
                        <c:v>2.9762662098878741E-4</c:v>
                      </c:pt>
                      <c:pt idx="156">
                        <c:v>2.5713204615269216E-4</c:v>
                      </c:pt>
                      <c:pt idx="157">
                        <c:v>2.2159242059689623E-4</c:v>
                      </c:pt>
                      <c:pt idx="158">
                        <c:v>1.904881049110866E-4</c:v>
                      </c:pt>
                      <c:pt idx="159">
                        <c:v>1.6334095280999287E-4</c:v>
                      </c:pt>
                      <c:pt idx="160">
                        <c:v>1.3971292074396936E-4</c:v>
                      </c:pt>
                      <c:pt idx="161">
                        <c:v>1.1920441007323968E-4</c:v>
                      </c:pt>
                      <c:pt idx="162">
                        <c:v>1.0145240286498623E-4</c:v>
                      </c:pt>
                      <c:pt idx="163">
                        <c:v>8.612844695268214E-5</c:v>
                      </c:pt>
                      <c:pt idx="164">
                        <c:v>7.2936540233335667E-5</c:v>
                      </c:pt>
                      <c:pt idx="165">
                        <c:v>6.1610958423649568E-5</c:v>
                      </c:pt>
                      <c:pt idx="166">
                        <c:v>5.1914064783069315E-5</c:v>
                      </c:pt>
                      <c:pt idx="167">
                        <c:v>4.3634134752287002E-5</c:v>
                      </c:pt>
                      <c:pt idx="168">
                        <c:v>3.6583223141514637E-5</c:v>
                      </c:pt>
                      <c:pt idx="169">
                        <c:v>3.0595096505687862E-5</c:v>
                      </c:pt>
                      <c:pt idx="170">
                        <c:v>2.5523248717208622E-5</c:v>
                      </c:pt>
                      <c:pt idx="171">
                        <c:v>2.1239013527537043E-5</c:v>
                      </c:pt>
                      <c:pt idx="172">
                        <c:v>1.7629784118371799E-5</c:v>
                      </c:pt>
                      <c:pt idx="173">
                        <c:v>1.4597346289572625E-5</c:v>
                      </c:pt>
                      <c:pt idx="174">
                        <c:v>1.2056329011299341E-5</c:v>
                      </c:pt>
                      <c:pt idx="175">
                        <c:v>9.9327735696383648E-6</c:v>
                      </c:pt>
                      <c:pt idx="176">
                        <c:v>8.162820438311868E-6</c:v>
                      </c:pt>
                      <c:pt idx="177">
                        <c:v>6.6915112882440773E-6</c:v>
                      </c:pt>
                      <c:pt idx="178">
                        <c:v>5.4717021719898715E-6</c:v>
                      </c:pt>
                      <c:pt idx="179">
                        <c:v>4.4630828588565036E-6</c:v>
                      </c:pt>
                      <c:pt idx="180">
                        <c:v>3.6312965151125127E-6</c:v>
                      </c:pt>
                      <c:pt idx="181">
                        <c:v>2.9471533878269036E-6</c:v>
                      </c:pt>
                      <c:pt idx="182">
                        <c:v>2.3859318270601752E-6</c:v>
                      </c:pt>
                      <c:pt idx="183">
                        <c:v>1.9267598371042912E-6</c:v>
                      </c:pt>
                      <c:pt idx="184">
                        <c:v>1.5520703528924582E-6</c:v>
                      </c:pt>
                      <c:pt idx="185">
                        <c:v>1.2471235645026368E-6</c:v>
                      </c:pt>
                      <c:pt idx="186">
                        <c:v>9.9958983534610762E-7</c:v>
                      </c:pt>
                      <c:pt idx="187">
                        <c:v>7.991870553452454E-7</c:v>
                      </c:pt>
                      <c:pt idx="188">
                        <c:v>6.3736661909164945E-7</c:v>
                      </c:pt>
                      <c:pt idx="189">
                        <c:v>5.0704260327431907E-7</c:v>
                      </c:pt>
                      <c:pt idx="190">
                        <c:v>4.0235912282460108E-7</c:v>
                      </c:pt>
                      <c:pt idx="191">
                        <c:v>3.1849125894334266E-7</c:v>
                      </c:pt>
                      <c:pt idx="192">
                        <c:v>2.5147536442961288E-7</c:v>
                      </c:pt>
                      <c:pt idx="193">
                        <c:v>1.9806495455159639E-7</c:v>
                      </c:pt>
                      <c:pt idx="194">
                        <c:v>1.5560877895744114E-7</c:v>
                      </c:pt>
                      <c:pt idx="195">
                        <c:v>1.2194803729466283E-7</c:v>
                      </c:pt>
                      <c:pt idx="196">
                        <c:v>9.5330045156136824E-8</c:v>
                      </c:pt>
                      <c:pt idx="197">
                        <c:v>7.4335975736711578E-8</c:v>
                      </c:pt>
                      <c:pt idx="198">
                        <c:v>5.7820595178986597E-8</c:v>
                      </c:pt>
                      <c:pt idx="199">
                        <c:v>4.4862175811914698E-8</c:v>
                      </c:pt>
                      <c:pt idx="200">
                        <c:v>3.4721011769275466E-8</c:v>
                      </c:pt>
                    </c:numCache>
                  </c:numRef>
                </c:yVal>
                <c:smooth val="0"/>
              </c15:ser>
            </c15:filteredScatterSeries>
          </c:ext>
        </c:extLst>
      </c:scatterChart>
      <c:valAx>
        <c:axId val="300740088"/>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901066573798017"/>
              <c:y val="0.892178362573099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0735384"/>
        <c:crosses val="autoZero"/>
        <c:crossBetween val="midCat"/>
      </c:valAx>
      <c:valAx>
        <c:axId val="300735384"/>
        <c:scaling>
          <c:orientation val="minMax"/>
          <c:max val="2.0000000000000004E-2"/>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Probability</a:t>
                </a:r>
              </a:p>
            </c:rich>
          </c:tx>
          <c:layout>
            <c:manualLayout>
              <c:xMode val="edge"/>
              <c:yMode val="edge"/>
              <c:x val="1.7979144192736426E-2"/>
              <c:y val="0.335234411488037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300740088"/>
        <c:crossesAt val="1.0000000000000002E-2"/>
        <c:crossBetween val="midCat"/>
      </c:valAx>
      <c:spPr>
        <a:noFill/>
        <a:ln>
          <a:noFill/>
        </a:ln>
        <a:effectLst/>
      </c:spPr>
    </c:plotArea>
    <c:plotVisOnly val="1"/>
    <c:dispBlanksAs val="gap"/>
    <c:showDLblsOverMax val="0"/>
  </c:chart>
  <c:spPr>
    <a:solidFill>
      <a:schemeClr val="bg1"/>
    </a:solidFill>
    <a:ln w="19050">
      <a:solidFill>
        <a:schemeClr val="bg2">
          <a:lumMod val="50000"/>
        </a:schemeClr>
      </a:solidFill>
    </a:ln>
    <a:effectLst/>
  </c:spPr>
  <c:txPr>
    <a:bodyPr/>
    <a:lstStyle/>
    <a:p>
      <a:pPr>
        <a:defRPr sz="1200"/>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PDF</a:t>
            </a:r>
          </a:p>
        </c:rich>
      </c:tx>
      <c:layout>
        <c:manualLayout>
          <c:xMode val="edge"/>
          <c:yMode val="edge"/>
          <c:x val="0.50536224436346755"/>
          <c:y val="1.86358284161848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950281295744174"/>
          <c:y val="0.16134126326314477"/>
          <c:w val="0.58776795295410078"/>
          <c:h val="0.64329129911392646"/>
        </c:manualLayout>
      </c:layout>
      <c:scatterChart>
        <c:scatterStyle val="lineMarker"/>
        <c:varyColors val="0"/>
        <c:ser>
          <c:idx val="0"/>
          <c:order val="4"/>
          <c:tx>
            <c:strRef>
              <c:f>'Hazard Calc -simple(2)'!$Z$18</c:f>
              <c:strCache>
                <c:ptCount val="1"/>
                <c:pt idx="0">
                  <c:v>0.2</c:v>
                </c:pt>
              </c:strCache>
              <c:extLst xmlns:c15="http://schemas.microsoft.com/office/drawing/2012/chart"/>
            </c:strRef>
          </c:tx>
          <c:spPr>
            <a:ln w="19050"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-simple(2)'!$AA$23:$AA$223</c:f>
              <c:numCache>
                <c:formatCode>General</c:formatCode>
                <c:ptCount val="201"/>
                <c:pt idx="0">
                  <c:v>1.5560877895744808E-7</c:v>
                </c:pt>
                <c:pt idx="1">
                  <c:v>1.9806495455160552E-7</c:v>
                </c:pt>
                <c:pt idx="2">
                  <c:v>2.5147536442962452E-7</c:v>
                </c:pt>
                <c:pt idx="3">
                  <c:v>3.1849125894335727E-7</c:v>
                </c:pt>
                <c:pt idx="4">
                  <c:v>4.0235912282461755E-7</c:v>
                </c:pt>
                <c:pt idx="5">
                  <c:v>5.0704260327434247E-7</c:v>
                </c:pt>
                <c:pt idx="6">
                  <c:v>6.3736661909167783E-7</c:v>
                </c:pt>
                <c:pt idx="7">
                  <c:v>7.9918705534527938E-7</c:v>
                </c:pt>
                <c:pt idx="8">
                  <c:v>9.9958983534614828E-7</c:v>
                </c:pt>
                <c:pt idx="9">
                  <c:v>1.2471235645026921E-6</c:v>
                </c:pt>
                <c:pt idx="10">
                  <c:v>1.5520703528925243E-6</c:v>
                </c:pt>
                <c:pt idx="11">
                  <c:v>1.9267598371043699E-6</c:v>
                </c:pt>
                <c:pt idx="12">
                  <c:v>2.3859318270602641E-6</c:v>
                </c:pt>
                <c:pt idx="13">
                  <c:v>2.9471533878270238E-6</c:v>
                </c:pt>
                <c:pt idx="14">
                  <c:v>3.6312965151126554E-6</c:v>
                </c:pt>
                <c:pt idx="15">
                  <c:v>4.4630828588566857E-6</c:v>
                </c:pt>
                <c:pt idx="16">
                  <c:v>5.4717021719900655E-6</c:v>
                </c:pt>
                <c:pt idx="17">
                  <c:v>6.691511288244328E-6</c:v>
                </c:pt>
                <c:pt idx="18">
                  <c:v>8.1628204383121713E-6</c:v>
                </c:pt>
                <c:pt idx="19">
                  <c:v>9.932773569638724E-6</c:v>
                </c:pt>
                <c:pt idx="20">
                  <c:v>1.205632901129977E-5</c:v>
                </c:pt>
                <c:pt idx="21">
                  <c:v>1.4597346289573144E-5</c:v>
                </c:pt>
                <c:pt idx="22">
                  <c:v>1.7629784118372412E-5</c:v>
                </c:pt>
                <c:pt idx="23">
                  <c:v>2.1239013527537781E-5</c:v>
                </c:pt>
                <c:pt idx="24">
                  <c:v>2.5523248717209486E-5</c:v>
                </c:pt>
                <c:pt idx="25">
                  <c:v>3.0595096505688892E-5</c:v>
                </c:pt>
                <c:pt idx="26">
                  <c:v>3.6583223141515843E-5</c:v>
                </c:pt>
                <c:pt idx="27">
                  <c:v>4.3634134752288391E-5</c:v>
                </c:pt>
                <c:pt idx="28">
                  <c:v>5.1914064783071016E-5</c:v>
                </c:pt>
                <c:pt idx="29">
                  <c:v>6.1610958423651547E-5</c:v>
                </c:pt>
                <c:pt idx="30">
                  <c:v>7.2936540233337944E-5</c:v>
                </c:pt>
                <c:pt idx="31">
                  <c:v>8.6128446952684837E-5</c:v>
                </c:pt>
                <c:pt idx="32">
                  <c:v>1.0145240286498931E-4</c:v>
                </c:pt>
                <c:pt idx="33">
                  <c:v>1.1920441007324327E-4</c:v>
                </c:pt>
                <c:pt idx="34">
                  <c:v>1.3971292074397345E-4</c:v>
                </c:pt>
                <c:pt idx="35">
                  <c:v>1.6334095280999756E-4</c:v>
                </c:pt>
                <c:pt idx="36">
                  <c:v>1.9048810491109202E-4</c:v>
                </c:pt>
                <c:pt idx="37">
                  <c:v>2.2159242059690236E-4</c:v>
                </c:pt>
                <c:pt idx="38">
                  <c:v>2.5713204615269926E-4</c:v>
                </c:pt>
                <c:pt idx="39">
                  <c:v>2.976266209887956E-4</c:v>
                </c:pt>
                <c:pt idx="40">
                  <c:v>3.4363833453070154E-4</c:v>
                </c:pt>
                <c:pt idx="41">
                  <c:v>3.9577257914900189E-4</c:v>
                </c:pt>
                <c:pt idx="42">
                  <c:v>4.5467812507955649E-4</c:v>
                </c:pt>
                <c:pt idx="43">
                  <c:v>5.2104674072113455E-4</c:v>
                </c:pt>
                <c:pt idx="44">
                  <c:v>5.9561218038026403E-4</c:v>
                </c:pt>
                <c:pt idx="45">
                  <c:v>6.7914846168428702E-4</c:v>
                </c:pt>
                <c:pt idx="46">
                  <c:v>7.7246735671976483E-4</c:v>
                </c:pt>
                <c:pt idx="47">
                  <c:v>8.7641502467843471E-4</c:v>
                </c:pt>
                <c:pt idx="48">
                  <c:v>9.9186771958977428E-4</c:v>
                </c:pt>
                <c:pt idx="49">
                  <c:v>1.1197265147421546E-3</c:v>
                </c:pt>
                <c:pt idx="50">
                  <c:v>1.2609109957597295E-3</c:v>
                </c:pt>
                <c:pt idx="51">
                  <c:v>1.4163518870800706E-3</c:v>
                </c:pt>
                <c:pt idx="52">
                  <c:v>1.5869825917833836E-3</c:v>
                </c:pt>
                <c:pt idx="53">
                  <c:v>1.7737296423115871E-3</c:v>
                </c:pt>
                <c:pt idx="54">
                  <c:v>1.9775020794685263E-3</c:v>
                </c:pt>
                <c:pt idx="55">
                  <c:v>2.199179799021378E-3</c:v>
                </c:pt>
                <c:pt idx="56">
                  <c:v>2.4396009289591562E-3</c:v>
                </c:pt>
                <c:pt idx="57">
                  <c:v>2.6995483256594243E-3</c:v>
                </c:pt>
                <c:pt idx="58">
                  <c:v>2.9797353034408253E-3</c:v>
                </c:pt>
                <c:pt idx="59">
                  <c:v>3.280790738733854E-3</c:v>
                </c:pt>
                <c:pt idx="60">
                  <c:v>3.6032437168109252E-3</c:v>
                </c:pt>
                <c:pt idx="61">
                  <c:v>3.9475079150447364E-3</c:v>
                </c:pt>
                <c:pt idx="62">
                  <c:v>4.3138659413256069E-3</c:v>
                </c:pt>
                <c:pt idx="63">
                  <c:v>4.7024538688443789E-3</c:v>
                </c:pt>
                <c:pt idx="64">
                  <c:v>5.1132462281989347E-3</c:v>
                </c:pt>
                <c:pt idx="65">
                  <c:v>5.5460417339728155E-3</c:v>
                </c:pt>
                <c:pt idx="66">
                  <c:v>6.0004500348493188E-3</c:v>
                </c:pt>
                <c:pt idx="67">
                  <c:v>6.4758797832946274E-3</c:v>
                </c:pt>
                <c:pt idx="68">
                  <c:v>6.9715283222680571E-3</c:v>
                </c:pt>
                <c:pt idx="69">
                  <c:v>7.4863732817872872E-3</c:v>
                </c:pt>
                <c:pt idx="70">
                  <c:v>8.0191663670960266E-3</c:v>
                </c:pt>
                <c:pt idx="71">
                  <c:v>8.5684296023904177E-3</c:v>
                </c:pt>
                <c:pt idx="72">
                  <c:v>9.1324542694511488E-3</c:v>
                </c:pt>
                <c:pt idx="73">
                  <c:v>9.7093027491607017E-3</c:v>
                </c:pt>
                <c:pt idx="74">
                  <c:v>1.0296813435998795E-2</c:v>
                </c:pt>
                <c:pt idx="75">
                  <c:v>1.0892608851627584E-2</c:v>
                </c:pt>
                <c:pt idx="76">
                  <c:v>1.149410703421171E-2</c:v>
                </c:pt>
                <c:pt idx="77">
                  <c:v>1.2098536225957229E-2</c:v>
                </c:pt>
                <c:pt idx="78">
                  <c:v>1.2702952823459509E-2</c:v>
                </c:pt>
                <c:pt idx="79">
                  <c:v>1.3304262494937802E-2</c:v>
                </c:pt>
                <c:pt idx="80">
                  <c:v>1.3899244306549881E-2</c:v>
                </c:pt>
                <c:pt idx="81">
                  <c:v>1.4484577638074196E-2</c:v>
                </c:pt>
                <c:pt idx="82">
                  <c:v>1.5056871607740279E-2</c:v>
                </c:pt>
                <c:pt idx="83">
                  <c:v>1.561269666833812E-2</c:v>
                </c:pt>
                <c:pt idx="84">
                  <c:v>1.6148617983395768E-2</c:v>
                </c:pt>
                <c:pt idx="85">
                  <c:v>1.6661230144590037E-2</c:v>
                </c:pt>
                <c:pt idx="86">
                  <c:v>1.7147192750969244E-2</c:v>
                </c:pt>
                <c:pt idx="87">
                  <c:v>1.7603266338215018E-2</c:v>
                </c:pt>
                <c:pt idx="88">
                  <c:v>1.8026348123082438E-2</c:v>
                </c:pt>
                <c:pt idx="89">
                  <c:v>1.8413507015166204E-2</c:v>
                </c:pt>
                <c:pt idx="90">
                  <c:v>1.8762017345846926E-2</c:v>
                </c:pt>
                <c:pt idx="91">
                  <c:v>1.9069390773026235E-2</c:v>
                </c:pt>
                <c:pt idx="92">
                  <c:v>1.9333405840142488E-2</c:v>
                </c:pt>
                <c:pt idx="93">
                  <c:v>1.9552134698772813E-2</c:v>
                </c:pt>
                <c:pt idx="94">
                  <c:v>1.9723966545394458E-2</c:v>
                </c:pt>
                <c:pt idx="95">
                  <c:v>1.9847627373850599E-2</c:v>
                </c:pt>
                <c:pt idx="96">
                  <c:v>1.9922195704738205E-2</c:v>
                </c:pt>
                <c:pt idx="97">
                  <c:v>1.9947114020071634E-2</c:v>
                </c:pt>
                <c:pt idx="98">
                  <c:v>1.9922195704738195E-2</c:v>
                </c:pt>
                <c:pt idx="99">
                  <c:v>1.9847627373850575E-2</c:v>
                </c:pt>
                <c:pt idx="100">
                  <c:v>1.972396654539443E-2</c:v>
                </c:pt>
                <c:pt idx="101">
                  <c:v>1.9552134698772775E-2</c:v>
                </c:pt>
                <c:pt idx="102">
                  <c:v>1.9333405840142436E-2</c:v>
                </c:pt>
                <c:pt idx="103">
                  <c:v>1.9069390773026176E-2</c:v>
                </c:pt>
                <c:pt idx="104">
                  <c:v>1.8762017345846864E-2</c:v>
                </c:pt>
                <c:pt idx="105">
                  <c:v>1.8413507015166128E-2</c:v>
                </c:pt>
                <c:pt idx="106">
                  <c:v>1.8026348123082358E-2</c:v>
                </c:pt>
                <c:pt idx="107">
                  <c:v>1.7603266338214931E-2</c:v>
                </c:pt>
                <c:pt idx="108">
                  <c:v>1.7147192750969147E-2</c:v>
                </c:pt>
                <c:pt idx="109">
                  <c:v>1.6661230144589929E-2</c:v>
                </c:pt>
                <c:pt idx="110">
                  <c:v>1.6148617983395661E-2</c:v>
                </c:pt>
                <c:pt idx="111">
                  <c:v>1.5612696668338007E-2</c:v>
                </c:pt>
                <c:pt idx="112">
                  <c:v>1.5056871607740165E-2</c:v>
                </c:pt>
                <c:pt idx="113">
                  <c:v>1.4484577638074082E-2</c:v>
                </c:pt>
                <c:pt idx="114">
                  <c:v>1.3899244306549763E-2</c:v>
                </c:pt>
                <c:pt idx="115">
                  <c:v>1.330426249493768E-2</c:v>
                </c:pt>
                <c:pt idx="116">
                  <c:v>1.2702952823459391E-2</c:v>
                </c:pt>
                <c:pt idx="117">
                  <c:v>1.2098536225957107E-2</c:v>
                </c:pt>
                <c:pt idx="118">
                  <c:v>1.149410703421159E-2</c:v>
                </c:pt>
                <c:pt idx="119">
                  <c:v>1.0892608851627466E-2</c:v>
                </c:pt>
                <c:pt idx="120">
                  <c:v>1.0296813435998675E-2</c:v>
                </c:pt>
                <c:pt idx="121">
                  <c:v>9.7093027491605872E-3</c:v>
                </c:pt>
                <c:pt idx="122">
                  <c:v>9.1324542694510361E-3</c:v>
                </c:pt>
                <c:pt idx="123">
                  <c:v>8.5684296023903102E-3</c:v>
                </c:pt>
                <c:pt idx="124">
                  <c:v>8.0191663670959243E-3</c:v>
                </c:pt>
                <c:pt idx="125">
                  <c:v>7.4863732817871884E-3</c:v>
                </c:pt>
                <c:pt idx="126">
                  <c:v>6.97152832226796E-3</c:v>
                </c:pt>
                <c:pt idx="127">
                  <c:v>6.4758797832945346E-3</c:v>
                </c:pt>
                <c:pt idx="128">
                  <c:v>6.0004500348492295E-3</c:v>
                </c:pt>
                <c:pt idx="129">
                  <c:v>5.5460417339727288E-3</c:v>
                </c:pt>
                <c:pt idx="130">
                  <c:v>5.1132462281988549E-3</c:v>
                </c:pt>
                <c:pt idx="131">
                  <c:v>4.7024538688443017E-3</c:v>
                </c:pt>
                <c:pt idx="132">
                  <c:v>4.3138659413255341E-3</c:v>
                </c:pt>
                <c:pt idx="133">
                  <c:v>3.9475079150446688E-3</c:v>
                </c:pt>
                <c:pt idx="134">
                  <c:v>3.6032437168108623E-3</c:v>
                </c:pt>
                <c:pt idx="135">
                  <c:v>3.2807907387337942E-3</c:v>
                </c:pt>
                <c:pt idx="136">
                  <c:v>2.9797353034407698E-3</c:v>
                </c:pt>
                <c:pt idx="137">
                  <c:v>2.699548325659371E-3</c:v>
                </c:pt>
                <c:pt idx="138">
                  <c:v>2.4396009289591077E-3</c:v>
                </c:pt>
                <c:pt idx="139">
                  <c:v>2.1991797990213321E-3</c:v>
                </c:pt>
                <c:pt idx="140">
                  <c:v>1.9775020794684846E-3</c:v>
                </c:pt>
                <c:pt idx="141">
                  <c:v>1.7737296423115481E-3</c:v>
                </c:pt>
                <c:pt idx="142">
                  <c:v>1.5869825917833483E-3</c:v>
                </c:pt>
                <c:pt idx="143">
                  <c:v>1.4163518870800391E-3</c:v>
                </c:pt>
                <c:pt idx="144">
                  <c:v>1.2609109957597011E-3</c:v>
                </c:pt>
                <c:pt idx="145">
                  <c:v>1.1197265147421286E-3</c:v>
                </c:pt>
                <c:pt idx="146">
                  <c:v>9.9186771958975064E-4</c:v>
                </c:pt>
                <c:pt idx="147">
                  <c:v>8.7641502467841227E-4</c:v>
                </c:pt>
                <c:pt idx="148">
                  <c:v>7.7246735671974553E-4</c:v>
                </c:pt>
                <c:pt idx="149">
                  <c:v>6.7914846168426891E-4</c:v>
                </c:pt>
                <c:pt idx="150">
                  <c:v>5.9561218038024918E-4</c:v>
                </c:pt>
                <c:pt idx="151">
                  <c:v>5.2104674072112143E-4</c:v>
                </c:pt>
                <c:pt idx="152">
                  <c:v>4.54678125079545E-4</c:v>
                </c:pt>
                <c:pt idx="153">
                  <c:v>3.9577257914899153E-4</c:v>
                </c:pt>
                <c:pt idx="154">
                  <c:v>3.4363833453069243E-4</c:v>
                </c:pt>
                <c:pt idx="155">
                  <c:v>2.9762662098878741E-4</c:v>
                </c:pt>
                <c:pt idx="156">
                  <c:v>2.5713204615269216E-4</c:v>
                </c:pt>
                <c:pt idx="157">
                  <c:v>2.2159242059689623E-4</c:v>
                </c:pt>
                <c:pt idx="158">
                  <c:v>1.904881049110866E-4</c:v>
                </c:pt>
                <c:pt idx="159">
                  <c:v>1.6334095280999287E-4</c:v>
                </c:pt>
                <c:pt idx="160">
                  <c:v>1.3971292074396936E-4</c:v>
                </c:pt>
                <c:pt idx="161">
                  <c:v>1.1920441007323968E-4</c:v>
                </c:pt>
                <c:pt idx="162">
                  <c:v>1.0145240286498623E-4</c:v>
                </c:pt>
                <c:pt idx="163">
                  <c:v>8.612844695268214E-5</c:v>
                </c:pt>
                <c:pt idx="164">
                  <c:v>7.2936540233335667E-5</c:v>
                </c:pt>
                <c:pt idx="165">
                  <c:v>6.1610958423649568E-5</c:v>
                </c:pt>
                <c:pt idx="166">
                  <c:v>5.1914064783069315E-5</c:v>
                </c:pt>
                <c:pt idx="167">
                  <c:v>4.3634134752287002E-5</c:v>
                </c:pt>
                <c:pt idx="168">
                  <c:v>3.6583223141514637E-5</c:v>
                </c:pt>
                <c:pt idx="169">
                  <c:v>3.0595096505687862E-5</c:v>
                </c:pt>
                <c:pt idx="170">
                  <c:v>2.5523248717208622E-5</c:v>
                </c:pt>
                <c:pt idx="171">
                  <c:v>2.1239013527537043E-5</c:v>
                </c:pt>
                <c:pt idx="172">
                  <c:v>1.7629784118371799E-5</c:v>
                </c:pt>
                <c:pt idx="173">
                  <c:v>1.4597346289572625E-5</c:v>
                </c:pt>
                <c:pt idx="174">
                  <c:v>1.2056329011299341E-5</c:v>
                </c:pt>
                <c:pt idx="175">
                  <c:v>9.9327735696383648E-6</c:v>
                </c:pt>
                <c:pt idx="176">
                  <c:v>8.162820438311868E-6</c:v>
                </c:pt>
                <c:pt idx="177">
                  <c:v>6.6915112882440773E-6</c:v>
                </c:pt>
                <c:pt idx="178">
                  <c:v>5.4717021719898715E-6</c:v>
                </c:pt>
                <c:pt idx="179">
                  <c:v>4.4630828588565036E-6</c:v>
                </c:pt>
                <c:pt idx="180">
                  <c:v>3.6312965151125127E-6</c:v>
                </c:pt>
                <c:pt idx="181">
                  <c:v>2.9471533878269036E-6</c:v>
                </c:pt>
                <c:pt idx="182">
                  <c:v>2.3859318270601752E-6</c:v>
                </c:pt>
                <c:pt idx="183">
                  <c:v>1.9267598371042912E-6</c:v>
                </c:pt>
                <c:pt idx="184">
                  <c:v>1.5520703528924582E-6</c:v>
                </c:pt>
                <c:pt idx="185">
                  <c:v>1.2471235645026368E-6</c:v>
                </c:pt>
                <c:pt idx="186">
                  <c:v>9.9958983534610762E-7</c:v>
                </c:pt>
                <c:pt idx="187">
                  <c:v>7.991870553452454E-7</c:v>
                </c:pt>
                <c:pt idx="188">
                  <c:v>6.3736661909164945E-7</c:v>
                </c:pt>
                <c:pt idx="189">
                  <c:v>5.0704260327431907E-7</c:v>
                </c:pt>
                <c:pt idx="190">
                  <c:v>4.0235912282460108E-7</c:v>
                </c:pt>
                <c:pt idx="191">
                  <c:v>3.1849125894334266E-7</c:v>
                </c:pt>
                <c:pt idx="192">
                  <c:v>2.5147536442961288E-7</c:v>
                </c:pt>
                <c:pt idx="193">
                  <c:v>1.9806495455159639E-7</c:v>
                </c:pt>
                <c:pt idx="194">
                  <c:v>1.5560877895744114E-7</c:v>
                </c:pt>
                <c:pt idx="195">
                  <c:v>1.2194803729466283E-7</c:v>
                </c:pt>
                <c:pt idx="196">
                  <c:v>9.5330045156136824E-8</c:v>
                </c:pt>
                <c:pt idx="197">
                  <c:v>7.4335975736711578E-8</c:v>
                </c:pt>
                <c:pt idx="198">
                  <c:v>5.7820595178986597E-8</c:v>
                </c:pt>
                <c:pt idx="199">
                  <c:v>4.4862175811914698E-8</c:v>
                </c:pt>
                <c:pt idx="200">
                  <c:v>3.4721011769275466E-8</c:v>
                </c:pt>
              </c:numCache>
              <c:extLst xmlns:c15="http://schemas.microsoft.com/office/drawing/2012/chart"/>
            </c:numRef>
          </c:yVal>
          <c:smooth val="0"/>
        </c:ser>
        <c:dLbls>
          <c:showLegendKey val="0"/>
          <c:showVal val="0"/>
          <c:showCatName val="0"/>
          <c:showSerName val="0"/>
          <c:showPercent val="0"/>
          <c:showBubbleSize val="0"/>
        </c:dLbls>
        <c:axId val="405309928"/>
        <c:axId val="405311888"/>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19050"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-simple(2)'!$C$23:$C$223</c15:sqref>
                        </c15:formulaRef>
                      </c:ext>
                    </c:extLst>
                    <c:numCache>
                      <c:formatCode>General</c:formatCode>
                      <c:ptCount val="201"/>
                      <c:pt idx="0">
                        <c:v>7.1389615734425798E-5</c:v>
                      </c:pt>
                      <c:pt idx="1">
                        <c:v>7.9469606715494963E-5</c:v>
                      </c:pt>
                      <c:pt idx="2">
                        <c:v>8.8365865147670353E-5</c:v>
                      </c:pt>
                      <c:pt idx="3">
                        <c:v>9.8148904012778897E-5</c:v>
                      </c:pt>
                      <c:pt idx="4">
                        <c:v>1.088939685399976E-4</c:v>
                      </c:pt>
                      <c:pt idx="5">
                        <c:v>1.2068120760064324E-4</c:v>
                      </c:pt>
                      <c:pt idx="6">
                        <c:v>1.3359583527721187E-4</c:v>
                      </c:pt>
                      <c:pt idx="7">
                        <c:v>1.4772828039793398E-4</c:v>
                      </c:pt>
                      <c:pt idx="8">
                        <c:v>1.6317432168629818E-4</c:v>
                      </c:pt>
                      <c:pt idx="9">
                        <c:v>1.8003520603981319E-4</c:v>
                      </c:pt>
                      <c:pt idx="10">
                        <c:v>1.9841774732586235E-4</c:v>
                      </c:pt>
                      <c:pt idx="11">
                        <c:v>2.18434402967118E-4</c:v>
                      </c:pt>
                      <c:pt idx="12">
                        <c:v>2.4020332548697497E-4</c:v>
                      </c:pt>
                      <c:pt idx="13">
                        <c:v>2.6384838609933302E-4</c:v>
                      </c:pt>
                      <c:pt idx="14">
                        <c:v>2.8949916735929751E-4</c:v>
                      </c:pt>
                      <c:pt idx="15">
                        <c:v>3.1729092184457417E-4</c:v>
                      </c:pt>
                      <c:pt idx="16">
                        <c:v>3.4736449381408762E-4</c:v>
                      </c:pt>
                      <c:pt idx="17">
                        <c:v>3.7986620079324913E-4</c:v>
                      </c:pt>
                      <c:pt idx="18">
                        <c:v>4.1494767206680833E-4</c:v>
                      </c:pt>
                      <c:pt idx="19">
                        <c:v>4.5276564112285532E-4</c:v>
                      </c:pt>
                      <c:pt idx="20">
                        <c:v>4.9348168918754464E-4</c:v>
                      </c:pt>
                      <c:pt idx="21">
                        <c:v>5.3726193712163499E-4</c:v>
                      </c:pt>
                      <c:pt idx="22">
                        <c:v>5.8427668311895344E-4</c:v>
                      </c:pt>
                      <c:pt idx="23">
                        <c:v>6.3469998385501109E-4</c:v>
                      </c:pt>
                      <c:pt idx="24">
                        <c:v>6.887091769826098E-4</c:v>
                      </c:pt>
                      <c:pt idx="25">
                        <c:v>7.4648434316143238E-4</c:v>
                      </c:pt>
                      <c:pt idx="26">
                        <c:v>8.0820770614091475E-4</c:v>
                      </c:pt>
                      <c:pt idx="27">
                        <c:v>8.7406296979032009E-4</c:v>
                      </c:pt>
                      <c:pt idx="28">
                        <c:v>9.442345913867092E-4</c:v>
                      </c:pt>
                      <c:pt idx="29">
                        <c:v>1.0189069909295188E-3</c:v>
                      </c:pt>
                      <c:pt idx="30">
                        <c:v>1.0982636967484802E-3</c:v>
                      </c:pt>
                      <c:pt idx="31">
                        <c:v>1.1824864282077188E-3</c:v>
                      </c:pt>
                      <c:pt idx="32">
                        <c:v>1.2717541168806026E-3</c:v>
                      </c:pt>
                      <c:pt idx="33">
                        <c:v>1.3662418681740787E-3</c:v>
                      </c:pt>
                      <c:pt idx="34">
                        <c:v>1.466119866014245E-3</c:v>
                      </c:pt>
                      <c:pt idx="35">
                        <c:v>1.571552223862391E-3</c:v>
                      </c:pt>
                      <c:pt idx="36">
                        <c:v>1.6826957860075961E-3</c:v>
                      </c:pt>
                      <c:pt idx="37">
                        <c:v>1.7996988837729417E-3</c:v>
                      </c:pt>
                      <c:pt idx="38">
                        <c:v>1.9227000519711007E-3</c:v>
                      </c:pt>
                      <c:pt idx="39">
                        <c:v>2.0518267116449171E-3</c:v>
                      </c:pt>
                      <c:pt idx="40">
                        <c:v>2.187193825822561E-3</c:v>
                      </c:pt>
                      <c:pt idx="41">
                        <c:v>2.3289025356971814E-3</c:v>
                      </c:pt>
                      <c:pt idx="42">
                        <c:v>2.4770387852997787E-3</c:v>
                      </c:pt>
                      <c:pt idx="43">
                        <c:v>2.6316719433631479E-3</c:v>
                      </c:pt>
                      <c:pt idx="44">
                        <c:v>2.792853431665502E-3</c:v>
                      </c:pt>
                      <c:pt idx="45">
                        <c:v>2.9606153696864063E-3</c:v>
                      </c:pt>
                      <c:pt idx="46">
                        <c:v>3.1349692458962422E-3</c:v>
                      </c:pt>
                      <c:pt idx="47">
                        <c:v>3.3159046264249689E-3</c:v>
                      </c:pt>
                      <c:pt idx="48">
                        <c:v>3.5033879122083524E-3</c:v>
                      </c:pt>
                      <c:pt idx="49">
                        <c:v>3.6973611559818643E-3</c:v>
                      </c:pt>
                      <c:pt idx="50">
                        <c:v>3.8977409506766969E-3</c:v>
                      </c:pt>
                      <c:pt idx="51">
                        <c:v>4.1044174008616667E-3</c:v>
                      </c:pt>
                      <c:pt idx="52">
                        <c:v>4.3172531888630719E-3</c:v>
                      </c:pt>
                      <c:pt idx="53">
                        <c:v>4.5360827470759518E-3</c:v>
                      </c:pt>
                      <c:pt idx="54">
                        <c:v>4.7607115477503615E-3</c:v>
                      </c:pt>
                      <c:pt idx="55">
                        <c:v>4.9909155211915121E-3</c:v>
                      </c:pt>
                      <c:pt idx="56">
                        <c:v>5.2264406128503041E-3</c:v>
                      </c:pt>
                      <c:pt idx="57">
                        <c:v>5.4670024891998069E-3</c:v>
                      </c:pt>
                      <c:pt idx="58">
                        <c:v>5.7122864015935974E-3</c:v>
                      </c:pt>
                      <c:pt idx="59">
                        <c:v>5.9619472164847047E-3</c:v>
                      </c:pt>
                      <c:pt idx="60">
                        <c:v>6.215609619452213E-3</c:v>
                      </c:pt>
                      <c:pt idx="61">
                        <c:v>6.4728684994404522E-3</c:v>
                      </c:pt>
                      <c:pt idx="62">
                        <c:v>6.7332895184686508E-3</c:v>
                      </c:pt>
                      <c:pt idx="63">
                        <c:v>6.9964098708241631E-3</c:v>
                      </c:pt>
                      <c:pt idx="64">
                        <c:v>7.2617392344183733E-3</c:v>
                      </c:pt>
                      <c:pt idx="65">
                        <c:v>7.5287609155708394E-3</c:v>
                      </c:pt>
                      <c:pt idx="66">
                        <c:v>7.7969331870054569E-3</c:v>
                      </c:pt>
                      <c:pt idx="67">
                        <c:v>8.0656908173048006E-3</c:v>
                      </c:pt>
                      <c:pt idx="68">
                        <c:v>8.3344467884886395E-3</c:v>
                      </c:pt>
                      <c:pt idx="69">
                        <c:v>8.6025941967746138E-3</c:v>
                      </c:pt>
                      <c:pt idx="70">
                        <c:v>8.869508329958517E-3</c:v>
                      </c:pt>
                      <c:pt idx="71">
                        <c:v>9.1345489132343052E-3</c:v>
                      </c:pt>
                      <c:pt idx="72">
                        <c:v>9.3970625136767776E-3</c:v>
                      </c:pt>
                      <c:pt idx="73">
                        <c:v>9.6563850920494496E-3</c:v>
                      </c:pt>
                      <c:pt idx="74">
                        <c:v>9.9118446890934415E-3</c:v>
                      </c:pt>
                      <c:pt idx="75">
                        <c:v>1.0162764232017263E-2</c:v>
                      </c:pt>
                      <c:pt idx="76">
                        <c:v>1.0408464445558731E-2</c:v>
                      </c:pt>
                      <c:pt idx="77">
                        <c:v>1.0648266850745099E-2</c:v>
                      </c:pt>
                      <c:pt idx="78">
                        <c:v>1.0881496833350887E-2</c:v>
                      </c:pt>
                      <c:pt idx="79">
                        <c:v>1.1107486763060011E-2</c:v>
                      </c:pt>
                      <c:pt idx="80">
                        <c:v>1.1325579143491955E-2</c:v>
                      </c:pt>
                      <c:pt idx="81">
                        <c:v>1.1535129772564118E-2</c:v>
                      </c:pt>
                      <c:pt idx="82">
                        <c:v>1.1735510892143338E-2</c:v>
                      </c:pt>
                      <c:pt idx="83">
                        <c:v>1.1926114305598983E-2</c:v>
                      </c:pt>
                      <c:pt idx="84">
                        <c:v>1.2106354441713952E-2</c:v>
                      </c:pt>
                      <c:pt idx="85">
                        <c:v>1.2275671343444127E-2</c:v>
                      </c:pt>
                      <c:pt idx="86">
                        <c:v>1.2433533560244301E-2</c:v>
                      </c:pt>
                      <c:pt idx="87">
                        <c:v>1.2579440923099788E-2</c:v>
                      </c:pt>
                      <c:pt idx="88">
                        <c:v>1.2712927182017482E-2</c:v>
                      </c:pt>
                      <c:pt idx="89">
                        <c:v>1.2833562486533811E-2</c:v>
                      </c:pt>
                      <c:pt idx="90">
                        <c:v>1.2940955690784905E-2</c:v>
                      </c:pt>
                      <c:pt idx="91">
                        <c:v>1.3034756465848538E-2</c:v>
                      </c:pt>
                      <c:pt idx="92">
                        <c:v>1.3114657203398003E-2</c:v>
                      </c:pt>
                      <c:pt idx="93">
                        <c:v>1.3180394696193932E-2</c:v>
                      </c:pt>
                      <c:pt idx="94">
                        <c:v>1.3231751582567066E-2</c:v>
                      </c:pt>
                      <c:pt idx="95">
                        <c:v>1.3268557543798411E-2</c:v>
                      </c:pt>
                      <c:pt idx="96">
                        <c:v>1.3290690245165904E-2</c:v>
                      </c:pt>
                      <c:pt idx="97">
                        <c:v>1.329807601338109E-2</c:v>
                      </c:pt>
                      <c:pt idx="98">
                        <c:v>1.3290690245165899E-2</c:v>
                      </c:pt>
                      <c:pt idx="99">
                        <c:v>1.3268557543798406E-2</c:v>
                      </c:pt>
                      <c:pt idx="100">
                        <c:v>1.3231751582567057E-2</c:v>
                      </c:pt>
                      <c:pt idx="101">
                        <c:v>1.3180394696193918E-2</c:v>
                      </c:pt>
                      <c:pt idx="102">
                        <c:v>1.3114657203397991E-2</c:v>
                      </c:pt>
                      <c:pt idx="103">
                        <c:v>1.3034756465848521E-2</c:v>
                      </c:pt>
                      <c:pt idx="104">
                        <c:v>1.2940955690784886E-2</c:v>
                      </c:pt>
                      <c:pt idx="105">
                        <c:v>1.2833562486533787E-2</c:v>
                      </c:pt>
                      <c:pt idx="106">
                        <c:v>1.2712927182017457E-2</c:v>
                      </c:pt>
                      <c:pt idx="107">
                        <c:v>1.2579440923099761E-2</c:v>
                      </c:pt>
                      <c:pt idx="108">
                        <c:v>1.2433533560244269E-2</c:v>
                      </c:pt>
                      <c:pt idx="109">
                        <c:v>1.2275671343444094E-2</c:v>
                      </c:pt>
                      <c:pt idx="110">
                        <c:v>1.2106354441713915E-2</c:v>
                      </c:pt>
                      <c:pt idx="111">
                        <c:v>1.1926114305598947E-2</c:v>
                      </c:pt>
                      <c:pt idx="112">
                        <c:v>1.1735510892143298E-2</c:v>
                      </c:pt>
                      <c:pt idx="113">
                        <c:v>1.1535129772564077E-2</c:v>
                      </c:pt>
                      <c:pt idx="114">
                        <c:v>1.1325579143491915E-2</c:v>
                      </c:pt>
                      <c:pt idx="115">
                        <c:v>1.1107486763059966E-2</c:v>
                      </c:pt>
                      <c:pt idx="116">
                        <c:v>1.0881496833350844E-2</c:v>
                      </c:pt>
                      <c:pt idx="117">
                        <c:v>1.0648266850745049E-2</c:v>
                      </c:pt>
                      <c:pt idx="118">
                        <c:v>1.0408464445558685E-2</c:v>
                      </c:pt>
                      <c:pt idx="119">
                        <c:v>1.0162764232017214E-2</c:v>
                      </c:pt>
                      <c:pt idx="120">
                        <c:v>9.911844689093393E-3</c:v>
                      </c:pt>
                      <c:pt idx="121">
                        <c:v>9.6563850920493976E-3</c:v>
                      </c:pt>
                      <c:pt idx="122">
                        <c:v>9.3970625136767256E-3</c:v>
                      </c:pt>
                      <c:pt idx="123">
                        <c:v>9.1345489132342549E-3</c:v>
                      </c:pt>
                      <c:pt idx="124">
                        <c:v>8.8695083299584667E-3</c:v>
                      </c:pt>
                      <c:pt idx="125">
                        <c:v>8.6025941967745601E-3</c:v>
                      </c:pt>
                      <c:pt idx="126">
                        <c:v>8.3344467884885858E-3</c:v>
                      </c:pt>
                      <c:pt idx="127">
                        <c:v>8.0656908173047468E-3</c:v>
                      </c:pt>
                      <c:pt idx="128">
                        <c:v>7.796933187005404E-3</c:v>
                      </c:pt>
                      <c:pt idx="129">
                        <c:v>7.5287609155707874E-3</c:v>
                      </c:pt>
                      <c:pt idx="130">
                        <c:v>7.2617392344183213E-3</c:v>
                      </c:pt>
                      <c:pt idx="131">
                        <c:v>6.9964098708241119E-3</c:v>
                      </c:pt>
                      <c:pt idx="132">
                        <c:v>6.7332895184685996E-3</c:v>
                      </c:pt>
                      <c:pt idx="133">
                        <c:v>6.4728684994404019E-3</c:v>
                      </c:pt>
                      <c:pt idx="134">
                        <c:v>6.2156096194521627E-3</c:v>
                      </c:pt>
                      <c:pt idx="135">
                        <c:v>5.9619472164846553E-3</c:v>
                      </c:pt>
                      <c:pt idx="136">
                        <c:v>5.7122864015935497E-3</c:v>
                      </c:pt>
                      <c:pt idx="137">
                        <c:v>5.4670024891997591E-3</c:v>
                      </c:pt>
                      <c:pt idx="138">
                        <c:v>5.2264406128502573E-3</c:v>
                      </c:pt>
                      <c:pt idx="139">
                        <c:v>4.990915521191467E-3</c:v>
                      </c:pt>
                      <c:pt idx="140">
                        <c:v>4.7607115477503164E-3</c:v>
                      </c:pt>
                      <c:pt idx="141">
                        <c:v>4.5360827470759075E-3</c:v>
                      </c:pt>
                      <c:pt idx="142">
                        <c:v>4.3172531888630312E-3</c:v>
                      </c:pt>
                      <c:pt idx="143">
                        <c:v>4.104417400861626E-3</c:v>
                      </c:pt>
                      <c:pt idx="144">
                        <c:v>3.8977409506766574E-3</c:v>
                      </c:pt>
                      <c:pt idx="145">
                        <c:v>3.6973611559818266E-3</c:v>
                      </c:pt>
                      <c:pt idx="146">
                        <c:v>3.5033879122083147E-3</c:v>
                      </c:pt>
                      <c:pt idx="147">
                        <c:v>3.3159046264249316E-3</c:v>
                      </c:pt>
                      <c:pt idx="148">
                        <c:v>3.1349692458962071E-3</c:v>
                      </c:pt>
                      <c:pt idx="149">
                        <c:v>2.9606153696863724E-3</c:v>
                      </c:pt>
                      <c:pt idx="150">
                        <c:v>2.7928534316654708E-3</c:v>
                      </c:pt>
                      <c:pt idx="151">
                        <c:v>2.6316719433631184E-3</c:v>
                      </c:pt>
                      <c:pt idx="152">
                        <c:v>2.4770387852997497E-3</c:v>
                      </c:pt>
                      <c:pt idx="153">
                        <c:v>2.3289025356971545E-3</c:v>
                      </c:pt>
                      <c:pt idx="154">
                        <c:v>2.187193825822535E-3</c:v>
                      </c:pt>
                      <c:pt idx="155">
                        <c:v>2.0518267116448911E-3</c:v>
                      </c:pt>
                      <c:pt idx="156">
                        <c:v>1.9227000519710775E-3</c:v>
                      </c:pt>
                      <c:pt idx="157">
                        <c:v>1.7996988837729192E-3</c:v>
                      </c:pt>
                      <c:pt idx="158">
                        <c:v>1.6826957860075751E-3</c:v>
                      </c:pt>
                      <c:pt idx="159">
                        <c:v>1.5715522238623711E-3</c:v>
                      </c:pt>
                      <c:pt idx="160">
                        <c:v>1.4661198660142261E-3</c:v>
                      </c:pt>
                      <c:pt idx="161">
                        <c:v>1.3662418681740604E-3</c:v>
                      </c:pt>
                      <c:pt idx="162">
                        <c:v>1.2717541168805861E-3</c:v>
                      </c:pt>
                      <c:pt idx="163">
                        <c:v>1.1824864282077025E-3</c:v>
                      </c:pt>
                      <c:pt idx="164">
                        <c:v>1.0982636967484651E-3</c:v>
                      </c:pt>
                      <c:pt idx="165">
                        <c:v>1.0189069909295049E-3</c:v>
                      </c:pt>
                      <c:pt idx="166">
                        <c:v>9.4423459138669576E-4</c:v>
                      </c:pt>
                      <c:pt idx="167">
                        <c:v>8.740629697903073E-4</c:v>
                      </c:pt>
                      <c:pt idx="168">
                        <c:v>8.0820770614090272E-4</c:v>
                      </c:pt>
                      <c:pt idx="169">
                        <c:v>7.4648434316142143E-4</c:v>
                      </c:pt>
                      <c:pt idx="170">
                        <c:v>6.8870917698259895E-4</c:v>
                      </c:pt>
                      <c:pt idx="171">
                        <c:v>6.3469998385500123E-4</c:v>
                      </c:pt>
                      <c:pt idx="172">
                        <c:v>5.8427668311894412E-4</c:v>
                      </c:pt>
                      <c:pt idx="173">
                        <c:v>5.3726193712162653E-4</c:v>
                      </c:pt>
                      <c:pt idx="174">
                        <c:v>4.9348168918753673E-4</c:v>
                      </c:pt>
                      <c:pt idx="175">
                        <c:v>4.5276564112284822E-4</c:v>
                      </c:pt>
                      <c:pt idx="176">
                        <c:v>4.1494767206680155E-4</c:v>
                      </c:pt>
                      <c:pt idx="177">
                        <c:v>3.7986620079324268E-4</c:v>
                      </c:pt>
                      <c:pt idx="178">
                        <c:v>3.4736449381408176E-4</c:v>
                      </c:pt>
                      <c:pt idx="179">
                        <c:v>3.1729092184456869E-4</c:v>
                      </c:pt>
                      <c:pt idx="180">
                        <c:v>2.8949916735929247E-4</c:v>
                      </c:pt>
                      <c:pt idx="181">
                        <c:v>2.638483860993283E-4</c:v>
                      </c:pt>
                      <c:pt idx="182">
                        <c:v>2.4020332548697074E-4</c:v>
                      </c:pt>
                      <c:pt idx="183">
                        <c:v>2.1843440296711412E-4</c:v>
                      </c:pt>
                      <c:pt idx="184">
                        <c:v>1.984177473258588E-4</c:v>
                      </c:pt>
                      <c:pt idx="185">
                        <c:v>1.800352060398098E-4</c:v>
                      </c:pt>
                      <c:pt idx="186">
                        <c:v>1.6317432168629512E-4</c:v>
                      </c:pt>
                      <c:pt idx="187">
                        <c:v>1.4772828039793124E-4</c:v>
                      </c:pt>
                      <c:pt idx="188">
                        <c:v>1.3359583527720938E-4</c:v>
                      </c:pt>
                      <c:pt idx="189">
                        <c:v>1.2068120760064085E-4</c:v>
                      </c:pt>
                      <c:pt idx="190">
                        <c:v>1.0889396853999556E-4</c:v>
                      </c:pt>
                      <c:pt idx="191">
                        <c:v>9.8148904012776986E-5</c:v>
                      </c:pt>
                      <c:pt idx="192">
                        <c:v>8.8365865147668524E-5</c:v>
                      </c:pt>
                      <c:pt idx="193">
                        <c:v>7.9469606715493351E-5</c:v>
                      </c:pt>
                      <c:pt idx="194">
                        <c:v>7.1389615734424334E-5</c:v>
                      </c:pt>
                      <c:pt idx="195">
                        <c:v>6.4059932311732432E-5</c:v>
                      </c:pt>
                      <c:pt idx="196">
                        <c:v>5.7418964635121643E-5</c:v>
                      </c:pt>
                      <c:pt idx="197">
                        <c:v>5.1409299876369215E-5</c:v>
                      </c:pt>
                      <c:pt idx="198">
                        <c:v>4.5977512620099225E-5</c:v>
                      </c:pt>
                      <c:pt idx="199">
                        <c:v>4.1073972282433118E-5</c:v>
                      </c:pt>
                      <c:pt idx="200">
                        <c:v>3.6652650839211905E-5</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-simple(2)'!$I$23:$I$223</c15:sqref>
                        </c15:formulaRef>
                      </c:ext>
                    </c:extLst>
                    <c:numCache>
                      <c:formatCode>General</c:formatCode>
                      <c:ptCount val="201"/>
                      <c:pt idx="0">
                        <c:v>1.5181317624301856E-3</c:v>
                      </c:pt>
                      <c:pt idx="1">
                        <c:v>1.6264006193060909E-3</c:v>
                      </c:pt>
                      <c:pt idx="2">
                        <c:v>1.7404559896185368E-3</c:v>
                      </c:pt>
                      <c:pt idx="3">
                        <c:v>1.8604414691352766E-3</c:v>
                      </c:pt>
                      <c:pt idx="4">
                        <c:v>1.9864902022938692E-3</c:v>
                      </c:pt>
                      <c:pt idx="5">
                        <c:v>2.1187235505654121E-3</c:v>
                      </c:pt>
                      <c:pt idx="6">
                        <c:v>2.2572497374539302E-3</c:v>
                      </c:pt>
                      <c:pt idx="7">
                        <c:v>2.4021624778739342E-3</c:v>
                      </c:pt>
                      <c:pt idx="8">
                        <c:v>2.5535396002936759E-3</c:v>
                      </c:pt>
                      <c:pt idx="9">
                        <c:v>2.711441670642654E-3</c:v>
                      </c:pt>
                      <c:pt idx="10">
                        <c:v>2.8759106275503855E-3</c:v>
                      </c:pt>
                      <c:pt idx="11">
                        <c:v>3.0469684390008103E-3</c:v>
                      </c:pt>
                      <c:pt idx="12">
                        <c:v>3.22461579094437E-3</c:v>
                      </c:pt>
                      <c:pt idx="13">
                        <c:v>3.40883081879927E-3</c:v>
                      </c:pt>
                      <c:pt idx="14">
                        <c:v>3.5995678930865909E-3</c:v>
                      </c:pt>
                      <c:pt idx="15">
                        <c:v>3.7967564706730653E-3</c:v>
                      </c:pt>
                      <c:pt idx="16">
                        <c:v>4.0003000232328575E-3</c:v>
                      </c:pt>
                      <c:pt idx="17">
                        <c:v>4.2100750545792905E-3</c:v>
                      </c:pt>
                      <c:pt idx="18">
                        <c:v>4.4259302184529187E-3</c:v>
                      </c:pt>
                      <c:pt idx="19">
                        <c:v>4.6476855481786816E-3</c:v>
                      </c:pt>
                      <c:pt idx="20">
                        <c:v>4.8751318093178632E-3</c:v>
                      </c:pt>
                      <c:pt idx="21">
                        <c:v>5.1080299860373846E-3</c:v>
                      </c:pt>
                      <c:pt idx="22">
                        <c:v>5.3461109113973259E-3</c:v>
                      </c:pt>
                      <c:pt idx="23">
                        <c:v>5.5890750511171927E-3</c:v>
                      </c:pt>
                      <c:pt idx="24">
                        <c:v>5.8365924496227919E-3</c:v>
                      </c:pt>
                      <c:pt idx="25">
                        <c:v>6.0883028463007373E-3</c:v>
                      </c:pt>
                      <c:pt idx="26">
                        <c:v>6.3438159689000418E-3</c:v>
                      </c:pt>
                      <c:pt idx="27">
                        <c:v>6.6027120099248857E-3</c:v>
                      </c:pt>
                      <c:pt idx="28">
                        <c:v>6.8645422906658338E-3</c:v>
                      </c:pt>
                      <c:pt idx="29">
                        <c:v>7.1288301162261017E-3</c:v>
                      </c:pt>
                      <c:pt idx="30">
                        <c:v>7.3950718235245407E-3</c:v>
                      </c:pt>
                      <c:pt idx="31">
                        <c:v>7.6627380228077762E-3</c:v>
                      </c:pt>
                      <c:pt idx="32">
                        <c:v>7.9312750316926084E-3</c:v>
                      </c:pt>
                      <c:pt idx="33">
                        <c:v>8.200106499199205E-3</c:v>
                      </c:pt>
                      <c:pt idx="34">
                        <c:v>8.4686352156396437E-3</c:v>
                      </c:pt>
                      <c:pt idx="35">
                        <c:v>8.736245102610056E-3</c:v>
                      </c:pt>
                      <c:pt idx="36">
                        <c:v>9.0023033757137411E-3</c:v>
                      </c:pt>
                      <c:pt idx="37">
                        <c:v>9.2661628710332261E-3</c:v>
                      </c:pt>
                      <c:pt idx="38">
                        <c:v>9.5271645247883806E-3</c:v>
                      </c:pt>
                      <c:pt idx="39">
                        <c:v>9.7846399940818927E-3</c:v>
                      </c:pt>
                      <c:pt idx="40">
                        <c:v>1.0037914405160157E-2</c:v>
                      </c:pt>
                      <c:pt idx="41">
                        <c:v>1.0286309214223164E-2</c:v>
                      </c:pt>
                      <c:pt idx="42">
                        <c:v>1.0529145164518113E-2</c:v>
                      </c:pt>
                      <c:pt idx="43">
                        <c:v>1.076574532226382E-2</c:v>
                      </c:pt>
                      <c:pt idx="44">
                        <c:v>1.0995438172891366E-2</c:v>
                      </c:pt>
                      <c:pt idx="45">
                        <c:v>1.1217560758165115E-2</c:v>
                      </c:pt>
                      <c:pt idx="46">
                        <c:v>1.1431461833979473E-2</c:v>
                      </c:pt>
                      <c:pt idx="47">
                        <c:v>1.1636505028022248E-2</c:v>
                      </c:pt>
                      <c:pt idx="48">
                        <c:v>1.1832071976064578E-2</c:v>
                      </c:pt>
                      <c:pt idx="49">
                        <c:v>1.2017565415388273E-2</c:v>
                      </c:pt>
                      <c:pt idx="50">
                        <c:v>1.219241221380009E-2</c:v>
                      </c:pt>
                      <c:pt idx="51">
                        <c:v>1.2356066312812854E-2</c:v>
                      </c:pt>
                      <c:pt idx="52">
                        <c:v>1.2508011563897938E-2</c:v>
                      </c:pt>
                      <c:pt idx="53">
                        <c:v>1.2647764437231519E-2</c:v>
                      </c:pt>
                      <c:pt idx="54">
                        <c:v>1.2774876583066893E-2</c:v>
                      </c:pt>
                      <c:pt idx="55">
                        <c:v>1.2888937226761651E-2</c:v>
                      </c:pt>
                      <c:pt idx="56">
                        <c:v>1.2989575379565623E-2</c:v>
                      </c:pt>
                      <c:pt idx="57">
                        <c:v>1.3076461848524425E-2</c:v>
                      </c:pt>
                      <c:pt idx="58">
                        <c:v>1.314931103026297E-2</c:v>
                      </c:pt>
                      <c:pt idx="59">
                        <c:v>1.3207882474971844E-2</c:v>
                      </c:pt>
                      <c:pt idx="60">
                        <c:v>1.3251982208611401E-2</c:v>
                      </c:pt>
                      <c:pt idx="61">
                        <c:v>1.3281463803158802E-2</c:v>
                      </c:pt>
                      <c:pt idx="62">
                        <c:v>1.3296229186634057E-2</c:v>
                      </c:pt>
                      <c:pt idx="63">
                        <c:v>1.3296229186634057E-2</c:v>
                      </c:pt>
                      <c:pt idx="64">
                        <c:v>1.32814638031588E-2</c:v>
                      </c:pt>
                      <c:pt idx="65">
                        <c:v>1.3251982208611398E-2</c:v>
                      </c:pt>
                      <c:pt idx="66">
                        <c:v>1.3207882474971837E-2</c:v>
                      </c:pt>
                      <c:pt idx="67">
                        <c:v>1.3149311030262961E-2</c:v>
                      </c:pt>
                      <c:pt idx="68">
                        <c:v>1.3076461848524415E-2</c:v>
                      </c:pt>
                      <c:pt idx="69">
                        <c:v>1.2989575379565613E-2</c:v>
                      </c:pt>
                      <c:pt idx="70">
                        <c:v>1.2888937226761635E-2</c:v>
                      </c:pt>
                      <c:pt idx="71">
                        <c:v>1.2774876583066879E-2</c:v>
                      </c:pt>
                      <c:pt idx="72">
                        <c:v>1.2647764437231503E-2</c:v>
                      </c:pt>
                      <c:pt idx="73">
                        <c:v>1.2508011563897921E-2</c:v>
                      </c:pt>
                      <c:pt idx="74">
                        <c:v>1.2356066312812835E-2</c:v>
                      </c:pt>
                      <c:pt idx="75">
                        <c:v>1.2192412213800071E-2</c:v>
                      </c:pt>
                      <c:pt idx="76">
                        <c:v>1.2017565415388254E-2</c:v>
                      </c:pt>
                      <c:pt idx="77">
                        <c:v>1.1832071976064553E-2</c:v>
                      </c:pt>
                      <c:pt idx="78">
                        <c:v>1.1636505028022222E-2</c:v>
                      </c:pt>
                      <c:pt idx="79">
                        <c:v>1.1431461833979448E-2</c:v>
                      </c:pt>
                      <c:pt idx="80">
                        <c:v>1.1217560758165088E-2</c:v>
                      </c:pt>
                      <c:pt idx="81">
                        <c:v>1.0995438172891338E-2</c:v>
                      </c:pt>
                      <c:pt idx="82">
                        <c:v>1.076574532226379E-2</c:v>
                      </c:pt>
                      <c:pt idx="83">
                        <c:v>1.0529145164518083E-2</c:v>
                      </c:pt>
                      <c:pt idx="84">
                        <c:v>1.0286309214223133E-2</c:v>
                      </c:pt>
                      <c:pt idx="85">
                        <c:v>1.0037914405160126E-2</c:v>
                      </c:pt>
                      <c:pt idx="86">
                        <c:v>9.7846399940818615E-3</c:v>
                      </c:pt>
                      <c:pt idx="87">
                        <c:v>9.5271645247883476E-3</c:v>
                      </c:pt>
                      <c:pt idx="88">
                        <c:v>9.2661628710331932E-3</c:v>
                      </c:pt>
                      <c:pt idx="89">
                        <c:v>9.0023033757137081E-3</c:v>
                      </c:pt>
                      <c:pt idx="90">
                        <c:v>8.7362451026100265E-3</c:v>
                      </c:pt>
                      <c:pt idx="91">
                        <c:v>8.4686352156396125E-3</c:v>
                      </c:pt>
                      <c:pt idx="92">
                        <c:v>8.200106499199172E-3</c:v>
                      </c:pt>
                      <c:pt idx="93">
                        <c:v>7.9312750316925754E-3</c:v>
                      </c:pt>
                      <c:pt idx="94">
                        <c:v>7.6627380228077467E-3</c:v>
                      </c:pt>
                      <c:pt idx="95">
                        <c:v>7.3950718235245121E-3</c:v>
                      </c:pt>
                      <c:pt idx="96">
                        <c:v>7.1288301162260705E-3</c:v>
                      </c:pt>
                      <c:pt idx="97">
                        <c:v>6.8645422906658026E-3</c:v>
                      </c:pt>
                      <c:pt idx="98">
                        <c:v>6.602712009924858E-3</c:v>
                      </c:pt>
                      <c:pt idx="99">
                        <c:v>6.3438159689000132E-3</c:v>
                      </c:pt>
                      <c:pt idx="100">
                        <c:v>6.0883028463007095E-3</c:v>
                      </c:pt>
                      <c:pt idx="101">
                        <c:v>5.8365924496227642E-3</c:v>
                      </c:pt>
                      <c:pt idx="102">
                        <c:v>5.5890750511171658E-3</c:v>
                      </c:pt>
                      <c:pt idx="103">
                        <c:v>5.3461109113973008E-3</c:v>
                      </c:pt>
                      <c:pt idx="104">
                        <c:v>5.1080299860373594E-3</c:v>
                      </c:pt>
                      <c:pt idx="105">
                        <c:v>4.8751318093178389E-3</c:v>
                      </c:pt>
                      <c:pt idx="106">
                        <c:v>4.6476855481786565E-3</c:v>
                      </c:pt>
                      <c:pt idx="107">
                        <c:v>4.4259302184528953E-3</c:v>
                      </c:pt>
                      <c:pt idx="108">
                        <c:v>4.2100750545792679E-3</c:v>
                      </c:pt>
                      <c:pt idx="109">
                        <c:v>4.0003000232328376E-3</c:v>
                      </c:pt>
                      <c:pt idx="110">
                        <c:v>3.7967564706730449E-3</c:v>
                      </c:pt>
                      <c:pt idx="111">
                        <c:v>3.5995678930865714E-3</c:v>
                      </c:pt>
                      <c:pt idx="112">
                        <c:v>3.4088308187992522E-3</c:v>
                      </c:pt>
                      <c:pt idx="113">
                        <c:v>3.2246157909443548E-3</c:v>
                      </c:pt>
                      <c:pt idx="114">
                        <c:v>3.0469684390007942E-3</c:v>
                      </c:pt>
                      <c:pt idx="115">
                        <c:v>2.8759106275503712E-3</c:v>
                      </c:pt>
                      <c:pt idx="116">
                        <c:v>2.7114416706426401E-3</c:v>
                      </c:pt>
                      <c:pt idx="117">
                        <c:v>2.5535396002936612E-3</c:v>
                      </c:pt>
                      <c:pt idx="118">
                        <c:v>2.4021624778739216E-3</c:v>
                      </c:pt>
                      <c:pt idx="119">
                        <c:v>2.2572497374539176E-3</c:v>
                      </c:pt>
                      <c:pt idx="120">
                        <c:v>2.1187235505654E-3</c:v>
                      </c:pt>
                      <c:pt idx="121">
                        <c:v>1.9864902022938584E-3</c:v>
                      </c:pt>
                      <c:pt idx="122">
                        <c:v>1.8604414691352658E-3</c:v>
                      </c:pt>
                      <c:pt idx="123">
                        <c:v>1.7404559896185257E-3</c:v>
                      </c:pt>
                      <c:pt idx="124">
                        <c:v>1.6264006193060824E-3</c:v>
                      </c:pt>
                      <c:pt idx="125">
                        <c:v>1.5181317624301765E-3</c:v>
                      </c:pt>
                      <c:pt idx="126">
                        <c:v>1.415496673092822E-3</c:v>
                      </c:pt>
                      <c:pt idx="127">
                        <c:v>1.3183347196456655E-3</c:v>
                      </c:pt>
                      <c:pt idx="128">
                        <c:v>1.2264786065637708E-3</c:v>
                      </c:pt>
                      <c:pt idx="129">
                        <c:v>1.1397555488274942E-3</c:v>
                      </c:pt>
                      <c:pt idx="130">
                        <c:v>1.0579883945222397E-3</c:v>
                      </c:pt>
                      <c:pt idx="131">
                        <c:v>9.80996692050543E-4</c:v>
                      </c:pt>
                      <c:pt idx="132">
                        <c:v>9.0859769901876467E-4</c:v>
                      </c:pt>
                      <c:pt idx="133">
                        <c:v>8.4060733050647337E-4</c:v>
                      </c:pt>
                      <c:pt idx="134">
                        <c:v>7.768410450457214E-4</c:v>
                      </c:pt>
                      <c:pt idx="135">
                        <c:v>7.1711466722578225E-4</c:v>
                      </c:pt>
                      <c:pt idx="136">
                        <c:v>6.6124514639317208E-4</c:v>
                      </c:pt>
                      <c:pt idx="137">
                        <c:v>6.0905125143413349E-4</c:v>
                      </c:pt>
                      <c:pt idx="138">
                        <c:v>5.6035420210497424E-4</c:v>
                      </c:pt>
                      <c:pt idx="139">
                        <c:v>5.1497823781316795E-4</c:v>
                      </c:pt>
                      <c:pt idx="140">
                        <c:v>4.7275112514790575E-4</c:v>
                      </c:pt>
                      <c:pt idx="141">
                        <c:v>4.3350460581224447E-4</c:v>
                      </c:pt>
                      <c:pt idx="142">
                        <c:v>3.9707478692016892E-4</c:v>
                      </c:pt>
                      <c:pt idx="143">
                        <c:v>3.6330247589117578E-4</c:v>
                      </c:pt>
                      <c:pt idx="144">
                        <c:v>3.3203346240319421E-4</c:v>
                      </c:pt>
                      <c:pt idx="145">
                        <c:v>3.0311875005303217E-4</c:v>
                      </c:pt>
                      <c:pt idx="146">
                        <c:v>2.7641474052358641E-4</c:v>
                      </c:pt>
                      <c:pt idx="147">
                        <c:v>2.5178337317055983E-4</c:v>
                      </c:pt>
                      <c:pt idx="148">
                        <c:v>2.290922230204635E-4</c:v>
                      </c:pt>
                      <c:pt idx="149">
                        <c:v>2.0821456021846441E-4</c:v>
                      </c:pt>
                      <c:pt idx="150">
                        <c:v>1.8902937398152734E-4</c:v>
                      </c:pt>
                      <c:pt idx="151">
                        <c:v>1.7142136410179616E-4</c:v>
                      </c:pt>
                      <c:pt idx="152">
                        <c:v>1.5528090300983056E-4</c:v>
                      </c:pt>
                      <c:pt idx="153">
                        <c:v>1.4050397134970737E-4</c:v>
                      </c:pt>
                      <c:pt idx="154">
                        <c:v>1.2699206994072542E-4</c:v>
                      </c:pt>
                      <c:pt idx="155">
                        <c:v>1.146521109060818E-4</c:v>
                      </c:pt>
                      <c:pt idx="156">
                        <c:v>1.0339629063988074E-4</c:v>
                      </c:pt>
                      <c:pt idx="157">
                        <c:v>9.3141947162647082E-5</c:v>
                      </c:pt>
                      <c:pt idx="158">
                        <c:v>8.3811404284441971E-5</c:v>
                      </c:pt>
                      <c:pt idx="159">
                        <c:v>7.5331804855924164E-5</c:v>
                      </c:pt>
                      <c:pt idx="160">
                        <c:v>6.7634935243324703E-5</c:v>
                      </c:pt>
                      <c:pt idx="161">
                        <c:v>6.065704301524642E-5</c:v>
                      </c:pt>
                      <c:pt idx="162">
                        <c:v>5.4338649679207635E-5</c:v>
                      </c:pt>
                      <c:pt idx="163">
                        <c:v>4.8624360155557552E-5</c:v>
                      </c:pt>
                      <c:pt idx="164">
                        <c:v>4.346267052724521E-5</c:v>
                      </c:pt>
                      <c:pt idx="165">
                        <c:v>3.8805775457212236E-5</c:v>
                      </c:pt>
                      <c:pt idx="166">
                        <c:v>3.460937652204656E-5</c:v>
                      </c:pt>
                      <c:pt idx="167">
                        <c:v>3.0832492571954293E-5</c:v>
                      </c:pt>
                      <c:pt idx="168">
                        <c:v>2.7437273093905761E-5</c:v>
                      </c:pt>
                      <c:pt idx="169">
                        <c:v>2.4388815427676642E-5</c:v>
                      </c:pt>
                      <c:pt idx="170">
                        <c:v>2.1654986563985111E-5</c:v>
                      </c:pt>
                      <c:pt idx="171">
                        <c:v>1.9206250140433857E-5</c:v>
                      </c:pt>
                      <c:pt idx="172">
                        <c:v>1.7015499144805917E-5</c:v>
                      </c:pt>
                      <c:pt idx="173">
                        <c:v>1.5057894736625007E-5</c:v>
                      </c:pt>
                      <c:pt idx="174">
                        <c:v>1.3310711506861576E-5</c:v>
                      </c:pt>
                      <c:pt idx="175">
                        <c:v>1.1753189412247982E-5</c:v>
                      </c:pt>
                      <c:pt idx="176">
                        <c:v>1.0366392544781345E-5</c:v>
                      </c:pt>
                      <c:pt idx="177">
                        <c:v>9.1330748284885496E-6</c:v>
                      </c:pt>
                      <c:pt idx="178">
                        <c:v>8.0375526741996397E-6</c:v>
                      </c:pt>
                      <c:pt idx="179">
                        <c:v>7.065584568661723E-6</c:v>
                      </c:pt>
                      <c:pt idx="180">
                        <c:v>6.2042575265246898E-6</c:v>
                      </c:pt>
                      <c:pt idx="181">
                        <c:v>5.4418802922079708E-6</c:v>
                      </c:pt>
                      <c:pt idx="182">
                        <c:v>4.7678831430547828E-6</c:v>
                      </c:pt>
                      <c:pt idx="183">
                        <c:v>4.1727241151161649E-6</c:v>
                      </c:pt>
                      <c:pt idx="184">
                        <c:v>3.6478014479932743E-6</c:v>
                      </c:pt>
                      <c:pt idx="185">
                        <c:v>3.1853720250045724E-6</c:v>
                      </c:pt>
                      <c:pt idx="186">
                        <c:v>2.7784755691385788E-6</c:v>
                      </c:pt>
                      <c:pt idx="187">
                        <c:v>2.420864343408368E-6</c:v>
                      </c:pt>
                      <c:pt idx="188">
                        <c:v>2.1069380959567185E-6</c:v>
                      </c:pt>
                      <c:pt idx="189">
                        <c:v>1.8316839851954478E-6</c:v>
                      </c:pt>
                      <c:pt idx="190">
                        <c:v>1.5906212180401281E-6</c:v>
                      </c:pt>
                      <c:pt idx="191">
                        <c:v>1.3797501345776869E-6</c:v>
                      </c:pt>
                      <c:pt idx="192">
                        <c:v>1.1955054749549733E-6</c:v>
                      </c:pt>
                      <c:pt idx="193">
                        <c:v>1.0347135685949853E-6</c:v>
                      </c:pt>
                      <c:pt idx="194">
                        <c:v>8.9455319174951606E-7</c:v>
                      </c:pt>
                      <c:pt idx="195">
                        <c:v>7.7251984661843909E-7</c:v>
                      </c:pt>
                      <c:pt idx="196">
                        <c:v>6.6639322356407775E-7</c:v>
                      </c:pt>
                      <c:pt idx="197">
                        <c:v>5.7420761710275054E-7</c:v>
                      </c:pt>
                      <c:pt idx="198">
                        <c:v>4.942250761643627E-7</c:v>
                      </c:pt>
                      <c:pt idx="199">
                        <c:v>4.2491107939443826E-7</c:v>
                      </c:pt>
                      <c:pt idx="200">
                        <c:v>3.6491253687117015E-7</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-simple(2)'!$U$23:$U$223</c15:sqref>
                        </c15:formulaRef>
                      </c:ext>
                    </c:extLst>
                    <c:numCache>
                      <c:formatCode>General</c:formatCode>
                      <c:ptCount val="201"/>
                      <c:pt idx="0">
                        <c:v>5.2709461664160364E-4</c:v>
                      </c:pt>
                      <c:pt idx="1">
                        <c:v>5.5986325737107374E-4</c:v>
                      </c:pt>
                      <c:pt idx="2">
                        <c:v>5.9429752074784646E-4</c:v>
                      </c:pt>
                      <c:pt idx="3">
                        <c:v>6.3045549787986085E-4</c:v>
                      </c:pt>
                      <c:pt idx="4">
                        <c:v>6.6839550430620694E-4</c:v>
                      </c:pt>
                      <c:pt idx="5">
                        <c:v>7.0817594354003117E-4</c:v>
                      </c:pt>
                      <c:pt idx="6">
                        <c:v>7.4985516207363425E-4</c:v>
                      </c:pt>
                      <c:pt idx="7">
                        <c:v>7.9349129589168692E-4</c:v>
                      </c:pt>
                      <c:pt idx="8">
                        <c:v>8.3914210857944044E-4</c:v>
                      </c:pt>
                      <c:pt idx="9">
                        <c:v>8.8686482115578823E-4</c:v>
                      </c:pt>
                      <c:pt idx="10">
                        <c:v>9.3671593380584663E-4</c:v>
                      </c:pt>
                      <c:pt idx="11">
                        <c:v>9.8875103973425729E-4</c:v>
                      </c:pt>
                      <c:pt idx="12">
                        <c:v>1.043024631408467E-3</c:v>
                      </c:pt>
                      <c:pt idx="13">
                        <c:v>1.0995898995106825E-3</c:v>
                      </c:pt>
                      <c:pt idx="14">
                        <c:v>1.1584985249677333E-3</c:v>
                      </c:pt>
                      <c:pt idx="15">
                        <c:v>1.2198004644795718E-3</c:v>
                      </c:pt>
                      <c:pt idx="16">
                        <c:v>1.2835437300192385E-3</c:v>
                      </c:pt>
                      <c:pt idx="17">
                        <c:v>1.3497741628297041E-3</c:v>
                      </c:pt>
                      <c:pt idx="18">
                        <c:v>1.4185352024956032E-3</c:v>
                      </c:pt>
                      <c:pt idx="19">
                        <c:v>1.4898676517204053E-3</c:v>
                      </c:pt>
                      <c:pt idx="20">
                        <c:v>1.5638094374915026E-3</c:v>
                      </c:pt>
                      <c:pt idx="21">
                        <c:v>1.6403953693669186E-3</c:v>
                      </c:pt>
                      <c:pt idx="22">
                        <c:v>1.7196568956673009E-3</c:v>
                      </c:pt>
                      <c:pt idx="23">
                        <c:v>1.8016218584054541E-3</c:v>
                      </c:pt>
                      <c:pt idx="24">
                        <c:v>1.8863142478322589E-3</c:v>
                      </c:pt>
                      <c:pt idx="25">
                        <c:v>1.9737539575223587E-3</c:v>
                      </c:pt>
                      <c:pt idx="26">
                        <c:v>2.0639565409647947E-3</c:v>
                      </c:pt>
                      <c:pt idx="27">
                        <c:v>2.1569329706627926E-3</c:v>
                      </c:pt>
                      <c:pt idx="28">
                        <c:v>2.2526894007824576E-3</c:v>
                      </c:pt>
                      <c:pt idx="29">
                        <c:v>2.3512269344221791E-3</c:v>
                      </c:pt>
                      <c:pt idx="30">
                        <c:v>2.4525413966024509E-3</c:v>
                      </c:pt>
                      <c:pt idx="31">
                        <c:v>2.5566231140994561E-3</c:v>
                      </c:pt>
                      <c:pt idx="32">
                        <c:v>2.663456703264633E-3</c:v>
                      </c:pt>
                      <c:pt idx="33">
                        <c:v>2.7730208669863956E-3</c:v>
                      </c:pt>
                      <c:pt idx="34">
                        <c:v>2.8852882019587555E-3</c:v>
                      </c:pt>
                      <c:pt idx="35">
                        <c:v>3.0002250174246473E-3</c:v>
                      </c:pt>
                      <c:pt idx="36">
                        <c:v>3.1177911665589363E-3</c:v>
                      </c:pt>
                      <c:pt idx="37">
                        <c:v>3.2379398916473007E-3</c:v>
                      </c:pt>
                      <c:pt idx="38">
                        <c:v>3.3606176842019843E-3</c:v>
                      </c:pt>
                      <c:pt idx="39">
                        <c:v>3.4857641611340151E-3</c:v>
                      </c:pt>
                      <c:pt idx="40">
                        <c:v>3.6133119580733291E-3</c:v>
                      </c:pt>
                      <c:pt idx="41">
                        <c:v>3.7431866408936297E-3</c:v>
                      </c:pt>
                      <c:pt idx="42">
                        <c:v>3.8753066364573385E-3</c:v>
                      </c:pt>
                      <c:pt idx="43">
                        <c:v>4.0095831835479986E-3</c:v>
                      </c:pt>
                      <c:pt idx="44">
                        <c:v>4.1459203049026266E-3</c:v>
                      </c:pt>
                      <c:pt idx="45">
                        <c:v>4.2842148011951933E-3</c:v>
                      </c:pt>
                      <c:pt idx="46">
                        <c:v>4.4243562677545017E-3</c:v>
                      </c:pt>
                      <c:pt idx="47">
                        <c:v>4.5662271347255579E-3</c:v>
                      </c:pt>
                      <c:pt idx="48">
                        <c:v>4.7097027313031678E-3</c:v>
                      </c:pt>
                      <c:pt idx="49">
                        <c:v>4.8546513745803335E-3</c:v>
                      </c:pt>
                      <c:pt idx="50">
                        <c:v>5.0009344834622028E-3</c:v>
                      </c:pt>
                      <c:pt idx="51">
                        <c:v>5.1484067179993799E-3</c:v>
                      </c:pt>
                      <c:pt idx="52">
                        <c:v>5.2969161443924958E-3</c:v>
                      </c:pt>
                      <c:pt idx="53">
                        <c:v>5.4463044258137765E-3</c:v>
                      </c:pt>
                      <c:pt idx="54">
                        <c:v>5.5964070390809983E-3</c:v>
                      </c:pt>
                      <c:pt idx="55">
                        <c:v>5.7470535171058367E-3</c:v>
                      </c:pt>
                      <c:pt idx="56">
                        <c:v>5.8980677169218248E-3</c:v>
                      </c:pt>
                      <c:pt idx="57">
                        <c:v>6.0492681129785961E-3</c:v>
                      </c:pt>
                      <c:pt idx="58">
                        <c:v>6.2004681152684387E-3</c:v>
                      </c:pt>
                      <c:pt idx="59">
                        <c:v>6.3514764117297362E-3</c:v>
                      </c:pt>
                      <c:pt idx="60">
                        <c:v>6.5020973342499039E-3</c:v>
                      </c:pt>
                      <c:pt idx="61">
                        <c:v>6.6521312474688834E-3</c:v>
                      </c:pt>
                      <c:pt idx="62">
                        <c:v>6.8013749594635995E-3</c:v>
                      </c:pt>
                      <c:pt idx="63">
                        <c:v>6.9496221532749231E-3</c:v>
                      </c:pt>
                      <c:pt idx="64">
                        <c:v>7.0966638381221945E-3</c:v>
                      </c:pt>
                      <c:pt idx="65">
                        <c:v>7.2422888190370816E-3</c:v>
                      </c:pt>
                      <c:pt idx="66">
                        <c:v>7.3862841835390849E-3</c:v>
                      </c:pt>
                      <c:pt idx="67">
                        <c:v>7.5284358038701215E-3</c:v>
                      </c:pt>
                      <c:pt idx="68">
                        <c:v>7.6685288532060119E-3</c:v>
                      </c:pt>
                      <c:pt idx="69">
                        <c:v>7.8063483341690434E-3</c:v>
                      </c:pt>
                      <c:pt idx="70">
                        <c:v>7.941679617878717E-3</c:v>
                      </c:pt>
                      <c:pt idx="71">
                        <c:v>8.0743089916978684E-3</c:v>
                      </c:pt>
                      <c:pt idx="72">
                        <c:v>8.2040242137593859E-3</c:v>
                      </c:pt>
                      <c:pt idx="73">
                        <c:v>8.3306150722950029E-3</c:v>
                      </c:pt>
                      <c:pt idx="74">
                        <c:v>8.4538739477327974E-3</c:v>
                      </c:pt>
                      <c:pt idx="75">
                        <c:v>8.5735963754846097E-3</c:v>
                      </c:pt>
                      <c:pt idx="76">
                        <c:v>8.6895816073087138E-3</c:v>
                      </c:pt>
                      <c:pt idx="77">
                        <c:v>8.8016331691074985E-3</c:v>
                      </c:pt>
                      <c:pt idx="78">
                        <c:v>8.9095594130045915E-3</c:v>
                      </c:pt>
                      <c:pt idx="79">
                        <c:v>9.0131740615412084E-3</c:v>
                      </c:pt>
                      <c:pt idx="80">
                        <c:v>9.1122967418376718E-3</c:v>
                      </c:pt>
                      <c:pt idx="81">
                        <c:v>9.2067535075830917E-3</c:v>
                      </c:pt>
                      <c:pt idx="82">
                        <c:v>9.2963773467442321E-3</c:v>
                      </c:pt>
                      <c:pt idx="83">
                        <c:v>9.3810086729234545E-3</c:v>
                      </c:pt>
                      <c:pt idx="84">
                        <c:v>9.4604957983454949E-3</c:v>
                      </c:pt>
                      <c:pt idx="85">
                        <c:v>9.534695386513109E-3</c:v>
                      </c:pt>
                      <c:pt idx="86">
                        <c:v>9.6034728826426257E-3</c:v>
                      </c:pt>
                      <c:pt idx="87">
                        <c:v>9.6667029200712372E-3</c:v>
                      </c:pt>
                      <c:pt idx="88">
                        <c:v>9.7242697009187404E-3</c:v>
                      </c:pt>
                      <c:pt idx="89">
                        <c:v>9.7760673493864029E-3</c:v>
                      </c:pt>
                      <c:pt idx="90">
                        <c:v>9.8220002361844878E-3</c:v>
                      </c:pt>
                      <c:pt idx="91">
                        <c:v>9.8619832726972254E-3</c:v>
                      </c:pt>
                      <c:pt idx="92">
                        <c:v>9.8959421736187422E-3</c:v>
                      </c:pt>
                      <c:pt idx="93">
                        <c:v>9.9238136869252962E-3</c:v>
                      </c:pt>
                      <c:pt idx="94">
                        <c:v>9.9455457901874295E-3</c:v>
                      </c:pt>
                      <c:pt idx="95">
                        <c:v>9.961097852369101E-3</c:v>
                      </c:pt>
                      <c:pt idx="96">
                        <c:v>9.9704407604095466E-3</c:v>
                      </c:pt>
                      <c:pt idx="97">
                        <c:v>9.9735570100358169E-3</c:v>
                      </c:pt>
                      <c:pt idx="98">
                        <c:v>9.9704407604095449E-3</c:v>
                      </c:pt>
                      <c:pt idx="99">
                        <c:v>9.9610978523690993E-3</c:v>
                      </c:pt>
                      <c:pt idx="100">
                        <c:v>9.945545790187426E-3</c:v>
                      </c:pt>
                      <c:pt idx="101">
                        <c:v>9.923813686925291E-3</c:v>
                      </c:pt>
                      <c:pt idx="102">
                        <c:v>9.8959421736187336E-3</c:v>
                      </c:pt>
                      <c:pt idx="103">
                        <c:v>9.8619832726972185E-3</c:v>
                      </c:pt>
                      <c:pt idx="104">
                        <c:v>9.8220002361844791E-3</c:v>
                      </c:pt>
                      <c:pt idx="105">
                        <c:v>9.7760673493863925E-3</c:v>
                      </c:pt>
                      <c:pt idx="106">
                        <c:v>9.72426970091873E-3</c:v>
                      </c:pt>
                      <c:pt idx="107">
                        <c:v>9.666702920071225E-3</c:v>
                      </c:pt>
                      <c:pt idx="108">
                        <c:v>9.6034728826426118E-3</c:v>
                      </c:pt>
                      <c:pt idx="109">
                        <c:v>9.5346953865130951E-3</c:v>
                      </c:pt>
                      <c:pt idx="110">
                        <c:v>9.4604957983454793E-3</c:v>
                      </c:pt>
                      <c:pt idx="111">
                        <c:v>9.3810086729234389E-3</c:v>
                      </c:pt>
                      <c:pt idx="112">
                        <c:v>9.296377346744213E-3</c:v>
                      </c:pt>
                      <c:pt idx="113">
                        <c:v>9.2067535075830743E-3</c:v>
                      </c:pt>
                      <c:pt idx="114">
                        <c:v>9.112296741837651E-3</c:v>
                      </c:pt>
                      <c:pt idx="115">
                        <c:v>9.0131740615411876E-3</c:v>
                      </c:pt>
                      <c:pt idx="116">
                        <c:v>8.9095594130045707E-3</c:v>
                      </c:pt>
                      <c:pt idx="117">
                        <c:v>8.801633169107476E-3</c:v>
                      </c:pt>
                      <c:pt idx="118">
                        <c:v>8.6895816073086895E-3</c:v>
                      </c:pt>
                      <c:pt idx="119">
                        <c:v>8.5735963754845872E-3</c:v>
                      </c:pt>
                      <c:pt idx="120">
                        <c:v>8.4538739477327731E-3</c:v>
                      </c:pt>
                      <c:pt idx="121">
                        <c:v>8.3306150722949768E-3</c:v>
                      </c:pt>
                      <c:pt idx="122">
                        <c:v>8.2040242137593616E-3</c:v>
                      </c:pt>
                      <c:pt idx="123">
                        <c:v>8.0743089916978442E-3</c:v>
                      </c:pt>
                      <c:pt idx="124">
                        <c:v>7.941679617878691E-3</c:v>
                      </c:pt>
                      <c:pt idx="125">
                        <c:v>7.8063483341690165E-3</c:v>
                      </c:pt>
                      <c:pt idx="126">
                        <c:v>7.668528853205985E-3</c:v>
                      </c:pt>
                      <c:pt idx="127">
                        <c:v>7.5284358038700955E-3</c:v>
                      </c:pt>
                      <c:pt idx="128">
                        <c:v>7.386284183539058E-3</c:v>
                      </c:pt>
                      <c:pt idx="129">
                        <c:v>7.2422888190370538E-3</c:v>
                      </c:pt>
                      <c:pt idx="130">
                        <c:v>7.096663838122165E-3</c:v>
                      </c:pt>
                      <c:pt idx="131">
                        <c:v>6.9496221532748953E-3</c:v>
                      </c:pt>
                      <c:pt idx="132">
                        <c:v>6.8013749594635709E-3</c:v>
                      </c:pt>
                      <c:pt idx="133">
                        <c:v>6.6521312474688531E-3</c:v>
                      </c:pt>
                      <c:pt idx="134">
                        <c:v>6.5020973342498744E-3</c:v>
                      </c:pt>
                      <c:pt idx="135">
                        <c:v>6.3514764117297085E-3</c:v>
                      </c:pt>
                      <c:pt idx="136">
                        <c:v>6.2004681152684109E-3</c:v>
                      </c:pt>
                      <c:pt idx="137">
                        <c:v>6.0492681129785666E-3</c:v>
                      </c:pt>
                      <c:pt idx="138">
                        <c:v>5.8980677169217953E-3</c:v>
                      </c:pt>
                      <c:pt idx="139">
                        <c:v>5.7470535171058081E-3</c:v>
                      </c:pt>
                      <c:pt idx="140">
                        <c:v>5.5964070390809697E-3</c:v>
                      </c:pt>
                      <c:pt idx="141">
                        <c:v>5.4463044258137461E-3</c:v>
                      </c:pt>
                      <c:pt idx="142">
                        <c:v>5.2969161443924681E-3</c:v>
                      </c:pt>
                      <c:pt idx="143">
                        <c:v>5.1484067179993495E-3</c:v>
                      </c:pt>
                      <c:pt idx="144">
                        <c:v>5.0009344834621751E-3</c:v>
                      </c:pt>
                      <c:pt idx="145">
                        <c:v>4.8546513745803066E-3</c:v>
                      </c:pt>
                      <c:pt idx="146">
                        <c:v>4.7097027313031401E-3</c:v>
                      </c:pt>
                      <c:pt idx="147">
                        <c:v>4.5662271347255284E-3</c:v>
                      </c:pt>
                      <c:pt idx="148">
                        <c:v>4.4243562677544739E-3</c:v>
                      </c:pt>
                      <c:pt idx="149">
                        <c:v>4.2842148011951646E-3</c:v>
                      </c:pt>
                      <c:pt idx="150">
                        <c:v>4.1459203049026014E-3</c:v>
                      </c:pt>
                      <c:pt idx="151">
                        <c:v>4.0095831835479734E-3</c:v>
                      </c:pt>
                      <c:pt idx="152">
                        <c:v>3.8753066364573137E-3</c:v>
                      </c:pt>
                      <c:pt idx="153">
                        <c:v>3.7431866408936059E-3</c:v>
                      </c:pt>
                      <c:pt idx="154">
                        <c:v>3.6133119580733057E-3</c:v>
                      </c:pt>
                      <c:pt idx="155">
                        <c:v>3.4857641611339913E-3</c:v>
                      </c:pt>
                      <c:pt idx="156">
                        <c:v>3.3606176842019605E-3</c:v>
                      </c:pt>
                      <c:pt idx="157">
                        <c:v>3.2379398916472786E-3</c:v>
                      </c:pt>
                      <c:pt idx="158">
                        <c:v>3.1177911665589142E-3</c:v>
                      </c:pt>
                      <c:pt idx="159">
                        <c:v>3.0002250174246256E-3</c:v>
                      </c:pt>
                      <c:pt idx="160">
                        <c:v>2.8852882019587346E-3</c:v>
                      </c:pt>
                      <c:pt idx="161">
                        <c:v>2.7730208669863748E-3</c:v>
                      </c:pt>
                      <c:pt idx="162">
                        <c:v>2.6634567032646122E-3</c:v>
                      </c:pt>
                      <c:pt idx="163">
                        <c:v>2.5566231140994361E-3</c:v>
                      </c:pt>
                      <c:pt idx="164">
                        <c:v>2.4525413966024318E-3</c:v>
                      </c:pt>
                      <c:pt idx="165">
                        <c:v>2.35122693442216E-3</c:v>
                      </c:pt>
                      <c:pt idx="166">
                        <c:v>2.2526894007824393E-3</c:v>
                      </c:pt>
                      <c:pt idx="167">
                        <c:v>2.1569329706627757E-3</c:v>
                      </c:pt>
                      <c:pt idx="168">
                        <c:v>2.0639565409647778E-3</c:v>
                      </c:pt>
                      <c:pt idx="169">
                        <c:v>1.9737539575223418E-3</c:v>
                      </c:pt>
                      <c:pt idx="170">
                        <c:v>1.8863142478322428E-3</c:v>
                      </c:pt>
                      <c:pt idx="171">
                        <c:v>1.8016218584054383E-3</c:v>
                      </c:pt>
                      <c:pt idx="172">
                        <c:v>1.719656895667286E-3</c:v>
                      </c:pt>
                      <c:pt idx="173">
                        <c:v>1.640395369366904E-3</c:v>
                      </c:pt>
                      <c:pt idx="174">
                        <c:v>1.563809437491489E-3</c:v>
                      </c:pt>
                      <c:pt idx="175">
                        <c:v>1.4898676517203916E-3</c:v>
                      </c:pt>
                      <c:pt idx="176">
                        <c:v>1.41853520249559E-3</c:v>
                      </c:pt>
                      <c:pt idx="177">
                        <c:v>1.3497741628296918E-3</c:v>
                      </c:pt>
                      <c:pt idx="178">
                        <c:v>1.283543730019227E-3</c:v>
                      </c:pt>
                      <c:pt idx="179">
                        <c:v>1.2198004644795592E-3</c:v>
                      </c:pt>
                      <c:pt idx="180">
                        <c:v>1.1584985249677221E-3</c:v>
                      </c:pt>
                      <c:pt idx="181">
                        <c:v>1.0995898995106715E-3</c:v>
                      </c:pt>
                      <c:pt idx="182">
                        <c:v>1.0430246314084575E-3</c:v>
                      </c:pt>
                      <c:pt idx="183">
                        <c:v>9.887510397342471E-4</c:v>
                      </c:pt>
                      <c:pt idx="184">
                        <c:v>9.3671593380583666E-4</c:v>
                      </c:pt>
                      <c:pt idx="185">
                        <c:v>8.8686482115577848E-4</c:v>
                      </c:pt>
                      <c:pt idx="186">
                        <c:v>8.3914210857943166E-4</c:v>
                      </c:pt>
                      <c:pt idx="187">
                        <c:v>7.9349129589167846E-4</c:v>
                      </c:pt>
                      <c:pt idx="188">
                        <c:v>7.4985516207362558E-4</c:v>
                      </c:pt>
                      <c:pt idx="189">
                        <c:v>7.0817594354002304E-4</c:v>
                      </c:pt>
                      <c:pt idx="190">
                        <c:v>6.6839550430620011E-4</c:v>
                      </c:pt>
                      <c:pt idx="191">
                        <c:v>6.3045549787985348E-4</c:v>
                      </c:pt>
                      <c:pt idx="192">
                        <c:v>5.9429752074783963E-4</c:v>
                      </c:pt>
                      <c:pt idx="193">
                        <c:v>5.5986325737106724E-4</c:v>
                      </c:pt>
                      <c:pt idx="194">
                        <c:v>5.2709461664159779E-4</c:v>
                      </c:pt>
                      <c:pt idx="195">
                        <c:v>4.9593385979487792E-4</c:v>
                      </c:pt>
                      <c:pt idx="196">
                        <c:v>4.6632371980674306E-4</c:v>
                      </c:pt>
                      <c:pt idx="197">
                        <c:v>4.3820751233920852E-4</c:v>
                      </c:pt>
                      <c:pt idx="198">
                        <c:v>4.1152923833117716E-4</c:v>
                      </c:pt>
                      <c:pt idx="199">
                        <c:v>3.8623367835987499E-4</c:v>
                      </c:pt>
                      <c:pt idx="200">
                        <c:v>3.6226647892620764E-4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19050" cap="rnd">
                    <a:solidFill>
                      <a:schemeClr val="accent6">
                        <a:lumMod val="50000"/>
                      </a:schemeClr>
                    </a:solidFill>
                    <a:round/>
                  </a:ln>
                  <a:effectLst/>
                </c:spPr>
                <c:marker>
                  <c:symbol val="none"/>
                </c:marker>
                <c:dPt>
                  <c:idx val="14"/>
                  <c:marker>
                    <c:symbol val="none"/>
                  </c:marker>
                  <c:bubble3D val="0"/>
                </c:dPt>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-simple(2)'!$O$23:$O$223</c15:sqref>
                        </c15:formulaRef>
                      </c:ext>
                    </c:extLst>
                    <c:numCache>
                      <c:formatCode>General</c:formatCode>
                      <c:ptCount val="201"/>
                      <c:pt idx="0">
                        <c:v>8.9455319174952866E-7</c:v>
                      </c:pt>
                      <c:pt idx="1">
                        <c:v>1.0347135685949997E-6</c:v>
                      </c:pt>
                      <c:pt idx="2">
                        <c:v>1.1955054749549902E-6</c:v>
                      </c:pt>
                      <c:pt idx="3">
                        <c:v>1.3797501345777087E-6</c:v>
                      </c:pt>
                      <c:pt idx="4">
                        <c:v>1.5906212180401538E-6</c:v>
                      </c:pt>
                      <c:pt idx="5">
                        <c:v>1.8316839851954808E-6</c:v>
                      </c:pt>
                      <c:pt idx="6">
                        <c:v>2.1069380959567524E-6</c:v>
                      </c:pt>
                      <c:pt idx="7">
                        <c:v>2.4208643434084024E-6</c:v>
                      </c:pt>
                      <c:pt idx="8">
                        <c:v>2.778475569138619E-6</c:v>
                      </c:pt>
                      <c:pt idx="9">
                        <c:v>3.1853720250046177E-6</c:v>
                      </c:pt>
                      <c:pt idx="10">
                        <c:v>3.647801447993326E-6</c:v>
                      </c:pt>
                      <c:pt idx="11">
                        <c:v>4.1727241151162394E-6</c:v>
                      </c:pt>
                      <c:pt idx="12">
                        <c:v>4.7678831430548582E-6</c:v>
                      </c:pt>
                      <c:pt idx="13">
                        <c:v>5.4418802922080478E-6</c:v>
                      </c:pt>
                      <c:pt idx="14">
                        <c:v>6.204257526524772E-6</c:v>
                      </c:pt>
                      <c:pt idx="15">
                        <c:v>7.0655845686618348E-6</c:v>
                      </c:pt>
                      <c:pt idx="16">
                        <c:v>8.0375526741997532E-6</c:v>
                      </c:pt>
                      <c:pt idx="17">
                        <c:v>9.1330748284886783E-6</c:v>
                      </c:pt>
                      <c:pt idx="18">
                        <c:v>1.0366392544781501E-5</c:v>
                      </c:pt>
                      <c:pt idx="19">
                        <c:v>1.175318941224814E-5</c:v>
                      </c:pt>
                      <c:pt idx="20">
                        <c:v>1.3310711506861754E-5</c:v>
                      </c:pt>
                      <c:pt idx="21">
                        <c:v>1.5057894736625235E-5</c:v>
                      </c:pt>
                      <c:pt idx="22">
                        <c:v>1.7015499144806141E-5</c:v>
                      </c:pt>
                      <c:pt idx="23">
                        <c:v>1.9206250140434108E-5</c:v>
                      </c:pt>
                      <c:pt idx="24">
                        <c:v>2.1654986563985419E-5</c:v>
                      </c:pt>
                      <c:pt idx="25">
                        <c:v>2.4388815427676968E-5</c:v>
                      </c:pt>
                      <c:pt idx="26">
                        <c:v>2.7437273093906123E-5</c:v>
                      </c:pt>
                      <c:pt idx="27">
                        <c:v>3.08324925719547E-5</c:v>
                      </c:pt>
                      <c:pt idx="28">
                        <c:v>3.460937652204698E-5</c:v>
                      </c:pt>
                      <c:pt idx="29">
                        <c:v>3.8805775457212717E-5</c:v>
                      </c:pt>
                      <c:pt idx="30">
                        <c:v>4.3462670527245779E-5</c:v>
                      </c:pt>
                      <c:pt idx="31">
                        <c:v>4.8624360155558115E-5</c:v>
                      </c:pt>
                      <c:pt idx="32">
                        <c:v>5.4338649679208259E-5</c:v>
                      </c:pt>
                      <c:pt idx="33">
                        <c:v>6.0657043015247226E-5</c:v>
                      </c:pt>
                      <c:pt idx="34">
                        <c:v>6.7634935243325489E-5</c:v>
                      </c:pt>
                      <c:pt idx="35">
                        <c:v>7.5331804855925045E-5</c:v>
                      </c:pt>
                      <c:pt idx="36">
                        <c:v>8.3811404284443028E-5</c:v>
                      </c:pt>
                      <c:pt idx="37">
                        <c:v>9.3141947162648072E-5</c:v>
                      </c:pt>
                      <c:pt idx="38">
                        <c:v>1.0339629063988195E-4</c:v>
                      </c:pt>
                      <c:pt idx="39">
                        <c:v>1.1465211090608321E-4</c:v>
                      </c:pt>
                      <c:pt idx="40">
                        <c:v>1.2699206994072677E-4</c:v>
                      </c:pt>
                      <c:pt idx="41">
                        <c:v>1.4050397134970886E-4</c:v>
                      </c:pt>
                      <c:pt idx="42">
                        <c:v>1.5528090300983245E-4</c:v>
                      </c:pt>
                      <c:pt idx="43">
                        <c:v>1.71421364101798E-4</c:v>
                      </c:pt>
                      <c:pt idx="44">
                        <c:v>1.890293739815294E-4</c:v>
                      </c:pt>
                      <c:pt idx="45">
                        <c:v>2.082145602184668E-4</c:v>
                      </c:pt>
                      <c:pt idx="46">
                        <c:v>2.2909222302046572E-4</c:v>
                      </c:pt>
                      <c:pt idx="47">
                        <c:v>2.5178337317056243E-4</c:v>
                      </c:pt>
                      <c:pt idx="48">
                        <c:v>2.7641474052358944E-4</c:v>
                      </c:pt>
                      <c:pt idx="49">
                        <c:v>3.031187500530351E-4</c:v>
                      </c:pt>
                      <c:pt idx="50">
                        <c:v>3.3203346240319741E-4</c:v>
                      </c:pt>
                      <c:pt idx="51">
                        <c:v>3.633024758911799E-4</c:v>
                      </c:pt>
                      <c:pt idx="52">
                        <c:v>3.9707478692017266E-4</c:v>
                      </c:pt>
                      <c:pt idx="53">
                        <c:v>4.3350460581224849E-4</c:v>
                      </c:pt>
                      <c:pt idx="54">
                        <c:v>4.7275112514791052E-4</c:v>
                      </c:pt>
                      <c:pt idx="55">
                        <c:v>5.149782378131725E-4</c:v>
                      </c:pt>
                      <c:pt idx="56">
                        <c:v>5.6035420210497923E-4</c:v>
                      </c:pt>
                      <c:pt idx="57">
                        <c:v>6.0905125143413978E-4</c:v>
                      </c:pt>
                      <c:pt idx="58">
                        <c:v>6.6124514639317805E-4</c:v>
                      </c:pt>
                      <c:pt idx="59">
                        <c:v>7.1711466722578876E-4</c:v>
                      </c:pt>
                      <c:pt idx="60">
                        <c:v>7.7684104504572877E-4</c:v>
                      </c:pt>
                      <c:pt idx="61">
                        <c:v>8.4060733050648052E-4</c:v>
                      </c:pt>
                      <c:pt idx="62">
                        <c:v>9.0859769901877226E-4</c:v>
                      </c:pt>
                      <c:pt idx="63">
                        <c:v>9.8099669205055167E-4</c:v>
                      </c:pt>
                      <c:pt idx="64">
                        <c:v>1.0579883945222484E-3</c:v>
                      </c:pt>
                      <c:pt idx="65">
                        <c:v>1.1397555488275029E-3</c:v>
                      </c:pt>
                      <c:pt idx="66">
                        <c:v>1.2264786065637812E-3</c:v>
                      </c:pt>
                      <c:pt idx="67">
                        <c:v>1.3183347196456755E-3</c:v>
                      </c:pt>
                      <c:pt idx="68">
                        <c:v>1.4154966730928328E-3</c:v>
                      </c:pt>
                      <c:pt idx="69">
                        <c:v>1.5181317624301889E-3</c:v>
                      </c:pt>
                      <c:pt idx="70">
                        <c:v>1.6264006193060945E-3</c:v>
                      </c:pt>
                      <c:pt idx="71">
                        <c:v>1.7404559896185383E-3</c:v>
                      </c:pt>
                      <c:pt idx="72">
                        <c:v>1.8604414691352801E-3</c:v>
                      </c:pt>
                      <c:pt idx="73">
                        <c:v>1.9864902022938722E-3</c:v>
                      </c:pt>
                      <c:pt idx="74">
                        <c:v>2.1187235505654152E-3</c:v>
                      </c:pt>
                      <c:pt idx="75">
                        <c:v>2.2572497374539337E-3</c:v>
                      </c:pt>
                      <c:pt idx="76">
                        <c:v>2.4021624778739373E-3</c:v>
                      </c:pt>
                      <c:pt idx="77">
                        <c:v>2.553539600293679E-3</c:v>
                      </c:pt>
                      <c:pt idx="78">
                        <c:v>2.7114416706426588E-3</c:v>
                      </c:pt>
                      <c:pt idx="79">
                        <c:v>2.8759106275503886E-3</c:v>
                      </c:pt>
                      <c:pt idx="80">
                        <c:v>3.0469684390008133E-3</c:v>
                      </c:pt>
                      <c:pt idx="81">
                        <c:v>3.2246157909443752E-3</c:v>
                      </c:pt>
                      <c:pt idx="82">
                        <c:v>3.4088308187992735E-3</c:v>
                      </c:pt>
                      <c:pt idx="83">
                        <c:v>3.5995678930865927E-3</c:v>
                      </c:pt>
                      <c:pt idx="84">
                        <c:v>3.7967564706730675E-3</c:v>
                      </c:pt>
                      <c:pt idx="85">
                        <c:v>4.0003000232328601E-3</c:v>
                      </c:pt>
                      <c:pt idx="86">
                        <c:v>4.2100750545792905E-3</c:v>
                      </c:pt>
                      <c:pt idx="87">
                        <c:v>4.4259302184529213E-3</c:v>
                      </c:pt>
                      <c:pt idx="88">
                        <c:v>4.6476855481786842E-3</c:v>
                      </c:pt>
                      <c:pt idx="89">
                        <c:v>4.8751318093178632E-3</c:v>
                      </c:pt>
                      <c:pt idx="90">
                        <c:v>5.1080299860373855E-3</c:v>
                      </c:pt>
                      <c:pt idx="91">
                        <c:v>5.3461109113973268E-3</c:v>
                      </c:pt>
                      <c:pt idx="92">
                        <c:v>5.5890750511171927E-3</c:v>
                      </c:pt>
                      <c:pt idx="93">
                        <c:v>5.8365924496227919E-3</c:v>
                      </c:pt>
                      <c:pt idx="94">
                        <c:v>6.0883028463007373E-3</c:v>
                      </c:pt>
                      <c:pt idx="95">
                        <c:v>6.3438159689000418E-3</c:v>
                      </c:pt>
                      <c:pt idx="96">
                        <c:v>6.6027120099248857E-3</c:v>
                      </c:pt>
                      <c:pt idx="97">
                        <c:v>6.8645422906658338E-3</c:v>
                      </c:pt>
                      <c:pt idx="98">
                        <c:v>7.1288301162261017E-3</c:v>
                      </c:pt>
                      <c:pt idx="99">
                        <c:v>7.3950718235245407E-3</c:v>
                      </c:pt>
                      <c:pt idx="100">
                        <c:v>7.6627380228077762E-3</c:v>
                      </c:pt>
                      <c:pt idx="101">
                        <c:v>7.9312750316926049E-3</c:v>
                      </c:pt>
                      <c:pt idx="102">
                        <c:v>8.2001064991992032E-3</c:v>
                      </c:pt>
                      <c:pt idx="103">
                        <c:v>8.468635215639642E-3</c:v>
                      </c:pt>
                      <c:pt idx="104">
                        <c:v>8.736245102610056E-3</c:v>
                      </c:pt>
                      <c:pt idx="105">
                        <c:v>9.0023033757137393E-3</c:v>
                      </c:pt>
                      <c:pt idx="106">
                        <c:v>9.2661628710332244E-3</c:v>
                      </c:pt>
                      <c:pt idx="107">
                        <c:v>9.5271645247883788E-3</c:v>
                      </c:pt>
                      <c:pt idx="108">
                        <c:v>9.7846399940818892E-3</c:v>
                      </c:pt>
                      <c:pt idx="109">
                        <c:v>1.0037914405160156E-2</c:v>
                      </c:pt>
                      <c:pt idx="110">
                        <c:v>1.0286309214223159E-2</c:v>
                      </c:pt>
                      <c:pt idx="111">
                        <c:v>1.0529145164518109E-2</c:v>
                      </c:pt>
                      <c:pt idx="112">
                        <c:v>1.0765745322263817E-2</c:v>
                      </c:pt>
                      <c:pt idx="113">
                        <c:v>1.0995438172891366E-2</c:v>
                      </c:pt>
                      <c:pt idx="114">
                        <c:v>1.1217560758165114E-2</c:v>
                      </c:pt>
                      <c:pt idx="115">
                        <c:v>1.1431461833979471E-2</c:v>
                      </c:pt>
                      <c:pt idx="116">
                        <c:v>1.1636505028022244E-2</c:v>
                      </c:pt>
                      <c:pt idx="117">
                        <c:v>1.1832071976064574E-2</c:v>
                      </c:pt>
                      <c:pt idx="118">
                        <c:v>1.2017565415388272E-2</c:v>
                      </c:pt>
                      <c:pt idx="119">
                        <c:v>1.2192412213800088E-2</c:v>
                      </c:pt>
                      <c:pt idx="120">
                        <c:v>1.2356066312812853E-2</c:v>
                      </c:pt>
                      <c:pt idx="121">
                        <c:v>1.2508011563897935E-2</c:v>
                      </c:pt>
                      <c:pt idx="122">
                        <c:v>1.2647764437231515E-2</c:v>
                      </c:pt>
                      <c:pt idx="123">
                        <c:v>1.2774876583066893E-2</c:v>
                      </c:pt>
                      <c:pt idx="124">
                        <c:v>1.2888937226761646E-2</c:v>
                      </c:pt>
                      <c:pt idx="125">
                        <c:v>1.2989575379565623E-2</c:v>
                      </c:pt>
                      <c:pt idx="126">
                        <c:v>1.3076461848524424E-2</c:v>
                      </c:pt>
                      <c:pt idx="127">
                        <c:v>1.3149311030262968E-2</c:v>
                      </c:pt>
                      <c:pt idx="128">
                        <c:v>1.3207882474971842E-2</c:v>
                      </c:pt>
                      <c:pt idx="129">
                        <c:v>1.32519822086114E-2</c:v>
                      </c:pt>
                      <c:pt idx="130">
                        <c:v>1.3281463803158802E-2</c:v>
                      </c:pt>
                      <c:pt idx="131">
                        <c:v>1.3296229186634057E-2</c:v>
                      </c:pt>
                      <c:pt idx="132">
                        <c:v>1.3296229186634057E-2</c:v>
                      </c:pt>
                      <c:pt idx="133">
                        <c:v>1.32814638031588E-2</c:v>
                      </c:pt>
                      <c:pt idx="134">
                        <c:v>1.3251982208611398E-2</c:v>
                      </c:pt>
                      <c:pt idx="135">
                        <c:v>1.3207882474971837E-2</c:v>
                      </c:pt>
                      <c:pt idx="136">
                        <c:v>1.3149311030262961E-2</c:v>
                      </c:pt>
                      <c:pt idx="137">
                        <c:v>1.3076461848524417E-2</c:v>
                      </c:pt>
                      <c:pt idx="138">
                        <c:v>1.2989575379565615E-2</c:v>
                      </c:pt>
                      <c:pt idx="139">
                        <c:v>1.2888937226761637E-2</c:v>
                      </c:pt>
                      <c:pt idx="140">
                        <c:v>1.277487658306688E-2</c:v>
                      </c:pt>
                      <c:pt idx="141">
                        <c:v>1.2647764437231507E-2</c:v>
                      </c:pt>
                      <c:pt idx="142">
                        <c:v>1.2508011563897923E-2</c:v>
                      </c:pt>
                      <c:pt idx="143">
                        <c:v>1.2356066312812839E-2</c:v>
                      </c:pt>
                      <c:pt idx="144">
                        <c:v>1.2192412213800073E-2</c:v>
                      </c:pt>
                      <c:pt idx="145">
                        <c:v>1.2017565415388254E-2</c:v>
                      </c:pt>
                      <c:pt idx="146">
                        <c:v>1.1832071976064555E-2</c:v>
                      </c:pt>
                      <c:pt idx="147">
                        <c:v>1.1636505028022229E-2</c:v>
                      </c:pt>
                      <c:pt idx="148">
                        <c:v>1.1431461833979454E-2</c:v>
                      </c:pt>
                      <c:pt idx="149">
                        <c:v>1.1217560758165095E-2</c:v>
                      </c:pt>
                      <c:pt idx="150">
                        <c:v>1.0995438172891345E-2</c:v>
                      </c:pt>
                      <c:pt idx="151">
                        <c:v>1.0765745322263797E-2</c:v>
                      </c:pt>
                      <c:pt idx="152">
                        <c:v>1.052914516451809E-2</c:v>
                      </c:pt>
                      <c:pt idx="153">
                        <c:v>1.028630921422314E-2</c:v>
                      </c:pt>
                      <c:pt idx="154">
                        <c:v>1.0037914405160133E-2</c:v>
                      </c:pt>
                      <c:pt idx="155">
                        <c:v>9.7846399940818667E-3</c:v>
                      </c:pt>
                      <c:pt idx="156">
                        <c:v>9.5271645247883528E-3</c:v>
                      </c:pt>
                      <c:pt idx="157">
                        <c:v>9.2661628710332018E-3</c:v>
                      </c:pt>
                      <c:pt idx="158">
                        <c:v>9.0023033757137133E-3</c:v>
                      </c:pt>
                      <c:pt idx="159">
                        <c:v>8.73624510261003E-3</c:v>
                      </c:pt>
                      <c:pt idx="160">
                        <c:v>8.4686352156396177E-3</c:v>
                      </c:pt>
                      <c:pt idx="161">
                        <c:v>8.2001064991991772E-3</c:v>
                      </c:pt>
                      <c:pt idx="162">
                        <c:v>7.9312750316925824E-3</c:v>
                      </c:pt>
                      <c:pt idx="163">
                        <c:v>7.6627380228077493E-3</c:v>
                      </c:pt>
                      <c:pt idx="164">
                        <c:v>7.3950718235245138E-3</c:v>
                      </c:pt>
                      <c:pt idx="165">
                        <c:v>7.1288301162260748E-3</c:v>
                      </c:pt>
                      <c:pt idx="166">
                        <c:v>6.8645422906658069E-3</c:v>
                      </c:pt>
                      <c:pt idx="167">
                        <c:v>6.6027120099248606E-3</c:v>
                      </c:pt>
                      <c:pt idx="168">
                        <c:v>6.343815968900015E-3</c:v>
                      </c:pt>
                      <c:pt idx="169">
                        <c:v>6.0883028463007121E-3</c:v>
                      </c:pt>
                      <c:pt idx="170">
                        <c:v>5.8365924496227651E-3</c:v>
                      </c:pt>
                      <c:pt idx="171">
                        <c:v>5.5890750511171676E-3</c:v>
                      </c:pt>
                      <c:pt idx="172">
                        <c:v>5.3461109113973017E-3</c:v>
                      </c:pt>
                      <c:pt idx="173">
                        <c:v>5.1080299860373612E-3</c:v>
                      </c:pt>
                      <c:pt idx="174">
                        <c:v>4.8751318093178389E-3</c:v>
                      </c:pt>
                      <c:pt idx="175">
                        <c:v>4.6476855481786582E-3</c:v>
                      </c:pt>
                      <c:pt idx="176">
                        <c:v>4.4259302184528953E-3</c:v>
                      </c:pt>
                      <c:pt idx="177">
                        <c:v>4.2100750545792679E-3</c:v>
                      </c:pt>
                      <c:pt idx="178">
                        <c:v>4.0003000232328376E-3</c:v>
                      </c:pt>
                      <c:pt idx="179">
                        <c:v>3.7967564706730449E-3</c:v>
                      </c:pt>
                      <c:pt idx="180">
                        <c:v>3.5995678930865714E-3</c:v>
                      </c:pt>
                      <c:pt idx="181">
                        <c:v>3.4088308187992518E-3</c:v>
                      </c:pt>
                      <c:pt idx="182">
                        <c:v>3.2246157909443548E-3</c:v>
                      </c:pt>
                      <c:pt idx="183">
                        <c:v>3.0469684390007942E-3</c:v>
                      </c:pt>
                      <c:pt idx="184">
                        <c:v>2.8759106275503712E-3</c:v>
                      </c:pt>
                      <c:pt idx="185">
                        <c:v>2.7114416706426401E-3</c:v>
                      </c:pt>
                      <c:pt idx="186">
                        <c:v>2.5535396002936612E-3</c:v>
                      </c:pt>
                      <c:pt idx="187">
                        <c:v>2.4021624778739216E-3</c:v>
                      </c:pt>
                      <c:pt idx="188">
                        <c:v>2.2572497374539176E-3</c:v>
                      </c:pt>
                      <c:pt idx="189">
                        <c:v>2.1187235505654E-3</c:v>
                      </c:pt>
                      <c:pt idx="190">
                        <c:v>1.9864902022938584E-3</c:v>
                      </c:pt>
                      <c:pt idx="191">
                        <c:v>1.8604414691352658E-3</c:v>
                      </c:pt>
                      <c:pt idx="192">
                        <c:v>1.7404559896185257E-3</c:v>
                      </c:pt>
                      <c:pt idx="193">
                        <c:v>1.6264006193060824E-3</c:v>
                      </c:pt>
                      <c:pt idx="194">
                        <c:v>1.5181317624301765E-3</c:v>
                      </c:pt>
                      <c:pt idx="195">
                        <c:v>1.415496673092822E-3</c:v>
                      </c:pt>
                      <c:pt idx="196">
                        <c:v>1.3183347196456655E-3</c:v>
                      </c:pt>
                      <c:pt idx="197">
                        <c:v>1.2264786065637708E-3</c:v>
                      </c:pt>
                      <c:pt idx="198">
                        <c:v>1.1397555488274942E-3</c:v>
                      </c:pt>
                      <c:pt idx="199">
                        <c:v>1.0579883945222397E-3</c:v>
                      </c:pt>
                      <c:pt idx="200">
                        <c:v>9.80996692050543E-4</c:v>
                      </c:pt>
                    </c:numCache>
                  </c:numRef>
                </c:yVal>
                <c:smooth val="0"/>
              </c15:ser>
            </c15:filteredScatterSeries>
          </c:ext>
        </c:extLst>
      </c:scatterChart>
      <c:valAx>
        <c:axId val="405309928"/>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901066573798017"/>
              <c:y val="0.892178362573099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1888"/>
        <c:crosses val="autoZero"/>
        <c:crossBetween val="midCat"/>
      </c:valAx>
      <c:valAx>
        <c:axId val="405311888"/>
        <c:scaling>
          <c:orientation val="minMax"/>
          <c:max val="2.0000000000000004E-2"/>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Probability</a:t>
                </a:r>
              </a:p>
            </c:rich>
          </c:tx>
          <c:layout>
            <c:manualLayout>
              <c:xMode val="edge"/>
              <c:yMode val="edge"/>
              <c:x val="1.7979144192736426E-2"/>
              <c:y val="0.335234411488037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09928"/>
        <c:crossesAt val="1.0000000000000002E-2"/>
        <c:crossBetween val="midCat"/>
      </c:valAx>
      <c:spPr>
        <a:noFill/>
        <a:ln>
          <a:noFill/>
        </a:ln>
        <a:effectLst/>
      </c:spPr>
    </c:plotArea>
    <c:plotVisOnly val="1"/>
    <c:dispBlanksAs val="gap"/>
    <c:showDLblsOverMax val="0"/>
  </c:chart>
  <c:spPr>
    <a:solidFill>
      <a:schemeClr val="bg1"/>
    </a:solidFill>
    <a:ln w="19050">
      <a:solidFill>
        <a:schemeClr val="bg2">
          <a:lumMod val="50000"/>
        </a:schemeClr>
      </a:solidFill>
    </a:ln>
    <a:effectLst/>
  </c:spPr>
  <c:txPr>
    <a:bodyPr/>
    <a:lstStyle/>
    <a:p>
      <a:pPr>
        <a:defRPr sz="1200"/>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7"/>
          <c:order val="3"/>
          <c:tx>
            <c:strRef>
              <c:f>'Hazard Calc -simple(2)'!$T$18</c:f>
              <c:strCache>
                <c:ptCount val="1"/>
                <c:pt idx="0">
                  <c:v>0.4</c:v>
                </c:pt>
              </c:strCache>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'Hazard Calc -simple(2)'!$W$23:$W$223</c:f>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ser>
        <c:dLbls>
          <c:showLegendKey val="0"/>
          <c:showVal val="0"/>
          <c:showCatName val="0"/>
          <c:showSerName val="0"/>
          <c:showPercent val="0"/>
          <c:showBubbleSize val="0"/>
        </c:dLbls>
        <c:axId val="405310320"/>
        <c:axId val="405309536"/>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-simple(2)'!$E$23:$E$223</c15:sqref>
                        </c15:formulaRef>
                      </c:ext>
                    </c:extLst>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-simple(2)'!$Q$23:$Q$223</c15:sqref>
                        </c15:formulaRef>
                      </c:ext>
                    </c:extLst>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5310320"/>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09536"/>
        <c:crossesAt val="1.0000000000000004E-6"/>
        <c:crossBetween val="midCat"/>
      </c:valAx>
      <c:valAx>
        <c:axId val="405309536"/>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0320"/>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1"/>
          <c:order val="6"/>
          <c:tx>
            <c:strRef>
              <c:f>'Hazard Calc -simple(2)'!$Z$18</c:f>
              <c:strCache>
                <c:ptCount val="1"/>
                <c:pt idx="0">
                  <c:v>0.2</c:v>
                </c:pt>
              </c:strCache>
              <c:extLst xmlns:c15="http://schemas.microsoft.com/office/drawing/2012/chart"/>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-simple(2)'!$AC$23:$AC$223</c:f>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extLst xmlns:c15="http://schemas.microsoft.com/office/drawing/2012/chart"/>
            </c:numRef>
          </c:yVal>
          <c:smooth val="0"/>
        </c:ser>
        <c:dLbls>
          <c:showLegendKey val="0"/>
          <c:showVal val="0"/>
          <c:showCatName val="0"/>
          <c:showSerName val="0"/>
          <c:showPercent val="0"/>
          <c:showBubbleSize val="0"/>
        </c:dLbls>
        <c:axId val="405313456"/>
        <c:axId val="405313848"/>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-simple(2)'!$E$23:$E$223</c15:sqref>
                        </c15:formulaRef>
                      </c:ext>
                    </c:extLst>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-simple(2)'!$Q$23:$Q$223</c15:sqref>
                        </c15:formulaRef>
                      </c:ext>
                    </c:extLst>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5313456"/>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3848"/>
        <c:crossesAt val="1.0000000000000004E-6"/>
        <c:crossBetween val="midCat"/>
      </c:valAx>
      <c:valAx>
        <c:axId val="405313848"/>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3456"/>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en-US" sz="1800" b="0" i="0" u="none" strike="noStrike" kern="1200" spc="0" baseline="0">
                <a:solidFill>
                  <a:schemeClr val="tx1">
                    <a:lumMod val="75000"/>
                    <a:lumOff val="25000"/>
                  </a:schemeClr>
                </a:solidFill>
                <a:latin typeface="+mn-lt"/>
                <a:ea typeface="+mn-ea"/>
                <a:cs typeface="+mn-cs"/>
              </a:defRPr>
            </a:pPr>
            <a:r>
              <a:rPr lang="en-US" sz="1800" dirty="0"/>
              <a:t>Probability Density Function</a:t>
            </a:r>
          </a:p>
        </c:rich>
      </c:tx>
      <c:layout>
        <c:manualLayout>
          <c:xMode val="edge"/>
          <c:yMode val="edge"/>
          <c:x val="0.24016984469240518"/>
          <c:y val="2.198639541108301E-2"/>
        </c:manualLayout>
      </c:layout>
      <c:overlay val="0"/>
      <c:spPr>
        <a:noFill/>
        <a:ln>
          <a:noFill/>
        </a:ln>
        <a:effectLst/>
      </c:spPr>
      <c:txPr>
        <a:bodyPr rot="0" spcFirstLastPara="1" vertOverflow="ellipsis" vert="horz" wrap="square" anchor="ctr" anchorCtr="1"/>
        <a:lstStyle/>
        <a:p>
          <a:pPr>
            <a:defRPr lang="en-US" sz="1800" b="0" i="0" u="none" strike="noStrike" kern="1200" spc="0" baseline="0">
              <a:solidFill>
                <a:schemeClr val="tx1">
                  <a:lumMod val="75000"/>
                  <a:lumOff val="25000"/>
                </a:schemeClr>
              </a:solidFill>
              <a:latin typeface="+mn-lt"/>
              <a:ea typeface="+mn-ea"/>
              <a:cs typeface="+mn-cs"/>
            </a:defRPr>
          </a:pPr>
          <a:endParaRPr lang="en-US"/>
        </a:p>
      </c:txPr>
    </c:title>
    <c:autoTitleDeleted val="0"/>
    <c:plotArea>
      <c:layout>
        <c:manualLayout>
          <c:layoutTarget val="inner"/>
          <c:xMode val="edge"/>
          <c:yMode val="edge"/>
          <c:x val="0.23586837131300906"/>
          <c:y val="0.13111716621253408"/>
          <c:w val="0.68822378742046697"/>
          <c:h val="0.70392985617942172"/>
        </c:manualLayout>
      </c:layout>
      <c:scatterChart>
        <c:scatterStyle val="lineMarker"/>
        <c:varyColors val="0"/>
        <c:ser>
          <c:idx val="2"/>
          <c:order val="0"/>
          <c:tx>
            <c:strRef>
              <c:f>'Hazard Calcs -simple'!$C$22</c:f>
              <c:strCache>
                <c:ptCount val="1"/>
                <c:pt idx="0">
                  <c:v>p(m), M7</c:v>
                </c:pt>
              </c:strCache>
            </c:strRef>
          </c:tx>
          <c:spPr>
            <a:ln w="19050" cap="rnd">
              <a:solidFill>
                <a:schemeClr val="accent6">
                  <a:lumMod val="50000"/>
                </a:schemeClr>
              </a:solidFill>
              <a:round/>
            </a:ln>
            <a:effectLst/>
          </c:spPr>
          <c:marker>
            <c:symbol val="none"/>
          </c:marker>
          <c:dPt>
            <c:idx val="14"/>
            <c:marker>
              <c:symbol val="none"/>
            </c:marker>
            <c:bubble3D val="0"/>
          </c:dPt>
          <c:xVal>
            <c:numRef>
              <c:f>'Hazard Calcs -simple'!$B$23:$B$223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'Hazard Calcs -simple'!$C$23:$C$223</c:f>
              <c:numCache>
                <c:formatCode>General</c:formatCode>
                <c:ptCount val="201"/>
                <c:pt idx="0">
                  <c:v>7.1389615734425798E-5</c:v>
                </c:pt>
                <c:pt idx="1">
                  <c:v>7.9469606715494963E-5</c:v>
                </c:pt>
                <c:pt idx="2">
                  <c:v>8.8365865147670353E-5</c:v>
                </c:pt>
                <c:pt idx="3">
                  <c:v>9.8148904012778897E-5</c:v>
                </c:pt>
                <c:pt idx="4">
                  <c:v>1.088939685399976E-4</c:v>
                </c:pt>
                <c:pt idx="5">
                  <c:v>1.2068120760064324E-4</c:v>
                </c:pt>
                <c:pt idx="6">
                  <c:v>1.3359583527721187E-4</c:v>
                </c:pt>
                <c:pt idx="7">
                  <c:v>1.4772828039793398E-4</c:v>
                </c:pt>
                <c:pt idx="8">
                  <c:v>1.6317432168629818E-4</c:v>
                </c:pt>
                <c:pt idx="9">
                  <c:v>1.8003520603981319E-4</c:v>
                </c:pt>
                <c:pt idx="10">
                  <c:v>1.9841774732586235E-4</c:v>
                </c:pt>
                <c:pt idx="11">
                  <c:v>2.18434402967118E-4</c:v>
                </c:pt>
                <c:pt idx="12">
                  <c:v>2.4020332548697497E-4</c:v>
                </c:pt>
                <c:pt idx="13">
                  <c:v>2.6384838609933302E-4</c:v>
                </c:pt>
                <c:pt idx="14">
                  <c:v>2.8949916735929751E-4</c:v>
                </c:pt>
                <c:pt idx="15">
                  <c:v>3.1729092184457417E-4</c:v>
                </c:pt>
                <c:pt idx="16">
                  <c:v>3.4736449381408762E-4</c:v>
                </c:pt>
                <c:pt idx="17">
                  <c:v>3.7986620079324913E-4</c:v>
                </c:pt>
                <c:pt idx="18">
                  <c:v>4.1494767206680833E-4</c:v>
                </c:pt>
                <c:pt idx="19">
                  <c:v>4.5276564112285532E-4</c:v>
                </c:pt>
                <c:pt idx="20">
                  <c:v>4.9348168918754464E-4</c:v>
                </c:pt>
                <c:pt idx="21">
                  <c:v>5.3726193712163499E-4</c:v>
                </c:pt>
                <c:pt idx="22">
                  <c:v>5.8427668311895344E-4</c:v>
                </c:pt>
                <c:pt idx="23">
                  <c:v>6.3469998385501109E-4</c:v>
                </c:pt>
                <c:pt idx="24">
                  <c:v>6.887091769826098E-4</c:v>
                </c:pt>
                <c:pt idx="25">
                  <c:v>7.4648434316143238E-4</c:v>
                </c:pt>
                <c:pt idx="26">
                  <c:v>8.0820770614091475E-4</c:v>
                </c:pt>
                <c:pt idx="27">
                  <c:v>8.7406296979032009E-4</c:v>
                </c:pt>
                <c:pt idx="28">
                  <c:v>9.442345913867092E-4</c:v>
                </c:pt>
                <c:pt idx="29">
                  <c:v>1.0189069909295188E-3</c:v>
                </c:pt>
                <c:pt idx="30">
                  <c:v>1.0982636967484802E-3</c:v>
                </c:pt>
                <c:pt idx="31">
                  <c:v>1.1824864282077188E-3</c:v>
                </c:pt>
                <c:pt idx="32">
                  <c:v>1.2717541168806026E-3</c:v>
                </c:pt>
                <c:pt idx="33">
                  <c:v>1.3662418681740787E-3</c:v>
                </c:pt>
                <c:pt idx="34">
                  <c:v>1.466119866014245E-3</c:v>
                </c:pt>
                <c:pt idx="35">
                  <c:v>1.571552223862391E-3</c:v>
                </c:pt>
                <c:pt idx="36">
                  <c:v>1.6826957860075961E-3</c:v>
                </c:pt>
                <c:pt idx="37">
                  <c:v>1.7996988837729417E-3</c:v>
                </c:pt>
                <c:pt idx="38">
                  <c:v>1.9227000519711007E-3</c:v>
                </c:pt>
                <c:pt idx="39">
                  <c:v>2.0518267116449171E-3</c:v>
                </c:pt>
                <c:pt idx="40">
                  <c:v>2.187193825822561E-3</c:v>
                </c:pt>
                <c:pt idx="41">
                  <c:v>2.3289025356971814E-3</c:v>
                </c:pt>
                <c:pt idx="42">
                  <c:v>2.4770387852997787E-3</c:v>
                </c:pt>
                <c:pt idx="43">
                  <c:v>2.6316719433631479E-3</c:v>
                </c:pt>
                <c:pt idx="44">
                  <c:v>2.792853431665502E-3</c:v>
                </c:pt>
                <c:pt idx="45">
                  <c:v>2.9606153696864063E-3</c:v>
                </c:pt>
                <c:pt idx="46">
                  <c:v>3.1349692458962422E-3</c:v>
                </c:pt>
                <c:pt idx="47">
                  <c:v>3.3159046264249689E-3</c:v>
                </c:pt>
                <c:pt idx="48">
                  <c:v>3.5033879122083524E-3</c:v>
                </c:pt>
                <c:pt idx="49">
                  <c:v>3.6973611559818643E-3</c:v>
                </c:pt>
                <c:pt idx="50">
                  <c:v>3.8977409506766969E-3</c:v>
                </c:pt>
                <c:pt idx="51">
                  <c:v>4.1044174008616667E-3</c:v>
                </c:pt>
                <c:pt idx="52">
                  <c:v>4.3172531888630719E-3</c:v>
                </c:pt>
                <c:pt idx="53">
                  <c:v>4.5360827470759518E-3</c:v>
                </c:pt>
                <c:pt idx="54">
                  <c:v>4.7607115477503615E-3</c:v>
                </c:pt>
                <c:pt idx="55">
                  <c:v>4.9909155211915121E-3</c:v>
                </c:pt>
                <c:pt idx="56">
                  <c:v>5.2264406128503041E-3</c:v>
                </c:pt>
                <c:pt idx="57">
                  <c:v>5.4670024891998069E-3</c:v>
                </c:pt>
                <c:pt idx="58">
                  <c:v>5.7122864015935974E-3</c:v>
                </c:pt>
                <c:pt idx="59">
                  <c:v>5.9619472164847047E-3</c:v>
                </c:pt>
                <c:pt idx="60">
                  <c:v>6.215609619452213E-3</c:v>
                </c:pt>
                <c:pt idx="61">
                  <c:v>6.4728684994404522E-3</c:v>
                </c:pt>
                <c:pt idx="62">
                  <c:v>6.7332895184686508E-3</c:v>
                </c:pt>
                <c:pt idx="63">
                  <c:v>6.9964098708241631E-3</c:v>
                </c:pt>
                <c:pt idx="64">
                  <c:v>7.2617392344183733E-3</c:v>
                </c:pt>
                <c:pt idx="65">
                  <c:v>7.5287609155708394E-3</c:v>
                </c:pt>
                <c:pt idx="66">
                  <c:v>7.7969331870054569E-3</c:v>
                </c:pt>
                <c:pt idx="67">
                  <c:v>8.0656908173048006E-3</c:v>
                </c:pt>
                <c:pt idx="68">
                  <c:v>8.3344467884886395E-3</c:v>
                </c:pt>
                <c:pt idx="69">
                  <c:v>8.6025941967746138E-3</c:v>
                </c:pt>
                <c:pt idx="70">
                  <c:v>8.869508329958517E-3</c:v>
                </c:pt>
                <c:pt idx="71">
                  <c:v>9.1345489132343052E-3</c:v>
                </c:pt>
                <c:pt idx="72">
                  <c:v>9.3970625136767776E-3</c:v>
                </c:pt>
                <c:pt idx="73">
                  <c:v>9.6563850920494496E-3</c:v>
                </c:pt>
                <c:pt idx="74">
                  <c:v>9.9118446890934415E-3</c:v>
                </c:pt>
                <c:pt idx="75">
                  <c:v>1.0162764232017263E-2</c:v>
                </c:pt>
                <c:pt idx="76">
                  <c:v>1.0408464445558731E-2</c:v>
                </c:pt>
                <c:pt idx="77">
                  <c:v>1.0648266850745099E-2</c:v>
                </c:pt>
                <c:pt idx="78">
                  <c:v>1.0881496833350887E-2</c:v>
                </c:pt>
                <c:pt idx="79">
                  <c:v>1.1107486763060011E-2</c:v>
                </c:pt>
                <c:pt idx="80">
                  <c:v>1.1325579143491955E-2</c:v>
                </c:pt>
                <c:pt idx="81">
                  <c:v>1.1535129772564118E-2</c:v>
                </c:pt>
                <c:pt idx="82">
                  <c:v>1.1735510892143338E-2</c:v>
                </c:pt>
                <c:pt idx="83">
                  <c:v>1.1926114305598983E-2</c:v>
                </c:pt>
                <c:pt idx="84">
                  <c:v>1.2106354441713952E-2</c:v>
                </c:pt>
                <c:pt idx="85">
                  <c:v>1.2275671343444127E-2</c:v>
                </c:pt>
                <c:pt idx="86">
                  <c:v>1.2433533560244301E-2</c:v>
                </c:pt>
                <c:pt idx="87">
                  <c:v>1.2579440923099788E-2</c:v>
                </c:pt>
                <c:pt idx="88">
                  <c:v>1.2712927182017482E-2</c:v>
                </c:pt>
                <c:pt idx="89">
                  <c:v>1.2833562486533811E-2</c:v>
                </c:pt>
                <c:pt idx="90">
                  <c:v>1.2940955690784905E-2</c:v>
                </c:pt>
                <c:pt idx="91">
                  <c:v>1.3034756465848538E-2</c:v>
                </c:pt>
                <c:pt idx="92">
                  <c:v>1.3114657203398003E-2</c:v>
                </c:pt>
                <c:pt idx="93">
                  <c:v>1.3180394696193932E-2</c:v>
                </c:pt>
                <c:pt idx="94">
                  <c:v>1.3231751582567066E-2</c:v>
                </c:pt>
                <c:pt idx="95">
                  <c:v>1.3268557543798411E-2</c:v>
                </c:pt>
                <c:pt idx="96">
                  <c:v>1.3290690245165904E-2</c:v>
                </c:pt>
                <c:pt idx="97">
                  <c:v>1.329807601338109E-2</c:v>
                </c:pt>
                <c:pt idx="98">
                  <c:v>1.3290690245165899E-2</c:v>
                </c:pt>
                <c:pt idx="99">
                  <c:v>1.3268557543798406E-2</c:v>
                </c:pt>
                <c:pt idx="100">
                  <c:v>1.3231751582567057E-2</c:v>
                </c:pt>
                <c:pt idx="101">
                  <c:v>1.3180394696193918E-2</c:v>
                </c:pt>
                <c:pt idx="102">
                  <c:v>1.3114657203397991E-2</c:v>
                </c:pt>
                <c:pt idx="103">
                  <c:v>1.3034756465848521E-2</c:v>
                </c:pt>
                <c:pt idx="104">
                  <c:v>1.2940955690784886E-2</c:v>
                </c:pt>
                <c:pt idx="105">
                  <c:v>1.2833562486533787E-2</c:v>
                </c:pt>
                <c:pt idx="106">
                  <c:v>1.2712927182017457E-2</c:v>
                </c:pt>
                <c:pt idx="107">
                  <c:v>1.2579440923099761E-2</c:v>
                </c:pt>
                <c:pt idx="108">
                  <c:v>1.2433533560244269E-2</c:v>
                </c:pt>
                <c:pt idx="109">
                  <c:v>1.2275671343444094E-2</c:v>
                </c:pt>
                <c:pt idx="110">
                  <c:v>1.2106354441713915E-2</c:v>
                </c:pt>
                <c:pt idx="111">
                  <c:v>1.1926114305598947E-2</c:v>
                </c:pt>
                <c:pt idx="112">
                  <c:v>1.1735510892143298E-2</c:v>
                </c:pt>
                <c:pt idx="113">
                  <c:v>1.1535129772564077E-2</c:v>
                </c:pt>
                <c:pt idx="114">
                  <c:v>1.1325579143491915E-2</c:v>
                </c:pt>
                <c:pt idx="115">
                  <c:v>1.1107486763059966E-2</c:v>
                </c:pt>
                <c:pt idx="116">
                  <c:v>1.0881496833350844E-2</c:v>
                </c:pt>
                <c:pt idx="117">
                  <c:v>1.0648266850745049E-2</c:v>
                </c:pt>
                <c:pt idx="118">
                  <c:v>1.0408464445558685E-2</c:v>
                </c:pt>
                <c:pt idx="119">
                  <c:v>1.0162764232017214E-2</c:v>
                </c:pt>
                <c:pt idx="120">
                  <c:v>9.911844689093393E-3</c:v>
                </c:pt>
                <c:pt idx="121">
                  <c:v>9.6563850920493976E-3</c:v>
                </c:pt>
                <c:pt idx="122">
                  <c:v>9.3970625136767256E-3</c:v>
                </c:pt>
                <c:pt idx="123">
                  <c:v>9.1345489132342549E-3</c:v>
                </c:pt>
                <c:pt idx="124">
                  <c:v>8.8695083299584667E-3</c:v>
                </c:pt>
                <c:pt idx="125">
                  <c:v>8.6025941967745601E-3</c:v>
                </c:pt>
                <c:pt idx="126">
                  <c:v>8.3344467884885858E-3</c:v>
                </c:pt>
                <c:pt idx="127">
                  <c:v>8.0656908173047468E-3</c:v>
                </c:pt>
                <c:pt idx="128">
                  <c:v>7.796933187005404E-3</c:v>
                </c:pt>
                <c:pt idx="129">
                  <c:v>7.5287609155707874E-3</c:v>
                </c:pt>
                <c:pt idx="130">
                  <c:v>7.2617392344183213E-3</c:v>
                </c:pt>
                <c:pt idx="131">
                  <c:v>6.9964098708241119E-3</c:v>
                </c:pt>
                <c:pt idx="132">
                  <c:v>6.7332895184685996E-3</c:v>
                </c:pt>
                <c:pt idx="133">
                  <c:v>6.4728684994404019E-3</c:v>
                </c:pt>
                <c:pt idx="134">
                  <c:v>6.2156096194521627E-3</c:v>
                </c:pt>
                <c:pt idx="135">
                  <c:v>5.9619472164846553E-3</c:v>
                </c:pt>
                <c:pt idx="136">
                  <c:v>5.7122864015935497E-3</c:v>
                </c:pt>
                <c:pt idx="137">
                  <c:v>5.4670024891997591E-3</c:v>
                </c:pt>
                <c:pt idx="138">
                  <c:v>5.2264406128502573E-3</c:v>
                </c:pt>
                <c:pt idx="139">
                  <c:v>4.990915521191467E-3</c:v>
                </c:pt>
                <c:pt idx="140">
                  <c:v>4.7607115477503164E-3</c:v>
                </c:pt>
                <c:pt idx="141">
                  <c:v>4.5360827470759075E-3</c:v>
                </c:pt>
                <c:pt idx="142">
                  <c:v>4.3172531888630312E-3</c:v>
                </c:pt>
                <c:pt idx="143">
                  <c:v>4.104417400861626E-3</c:v>
                </c:pt>
                <c:pt idx="144">
                  <c:v>3.8977409506766574E-3</c:v>
                </c:pt>
                <c:pt idx="145">
                  <c:v>3.6973611559818266E-3</c:v>
                </c:pt>
                <c:pt idx="146">
                  <c:v>3.5033879122083147E-3</c:v>
                </c:pt>
                <c:pt idx="147">
                  <c:v>3.3159046264249316E-3</c:v>
                </c:pt>
                <c:pt idx="148">
                  <c:v>3.1349692458962071E-3</c:v>
                </c:pt>
                <c:pt idx="149">
                  <c:v>2.9606153696863724E-3</c:v>
                </c:pt>
                <c:pt idx="150">
                  <c:v>2.7928534316654708E-3</c:v>
                </c:pt>
                <c:pt idx="151">
                  <c:v>2.6316719433631184E-3</c:v>
                </c:pt>
                <c:pt idx="152">
                  <c:v>2.4770387852997497E-3</c:v>
                </c:pt>
                <c:pt idx="153">
                  <c:v>2.3289025356971545E-3</c:v>
                </c:pt>
                <c:pt idx="154">
                  <c:v>2.187193825822535E-3</c:v>
                </c:pt>
                <c:pt idx="155">
                  <c:v>2.0518267116448911E-3</c:v>
                </c:pt>
                <c:pt idx="156">
                  <c:v>1.9227000519710775E-3</c:v>
                </c:pt>
                <c:pt idx="157">
                  <c:v>1.7996988837729192E-3</c:v>
                </c:pt>
                <c:pt idx="158">
                  <c:v>1.6826957860075751E-3</c:v>
                </c:pt>
                <c:pt idx="159">
                  <c:v>1.5715522238623711E-3</c:v>
                </c:pt>
                <c:pt idx="160">
                  <c:v>1.4661198660142261E-3</c:v>
                </c:pt>
                <c:pt idx="161">
                  <c:v>1.3662418681740604E-3</c:v>
                </c:pt>
                <c:pt idx="162">
                  <c:v>1.2717541168805861E-3</c:v>
                </c:pt>
                <c:pt idx="163">
                  <c:v>1.1824864282077025E-3</c:v>
                </c:pt>
                <c:pt idx="164">
                  <c:v>1.0982636967484651E-3</c:v>
                </c:pt>
                <c:pt idx="165">
                  <c:v>1.0189069909295049E-3</c:v>
                </c:pt>
                <c:pt idx="166">
                  <c:v>9.4423459138669576E-4</c:v>
                </c:pt>
                <c:pt idx="167">
                  <c:v>8.740629697903073E-4</c:v>
                </c:pt>
                <c:pt idx="168">
                  <c:v>8.0820770614090272E-4</c:v>
                </c:pt>
                <c:pt idx="169">
                  <c:v>7.4648434316142143E-4</c:v>
                </c:pt>
                <c:pt idx="170">
                  <c:v>6.8870917698259895E-4</c:v>
                </c:pt>
                <c:pt idx="171">
                  <c:v>6.3469998385500123E-4</c:v>
                </c:pt>
                <c:pt idx="172">
                  <c:v>5.8427668311894412E-4</c:v>
                </c:pt>
                <c:pt idx="173">
                  <c:v>5.3726193712162653E-4</c:v>
                </c:pt>
                <c:pt idx="174">
                  <c:v>4.9348168918753673E-4</c:v>
                </c:pt>
                <c:pt idx="175">
                  <c:v>4.5276564112284822E-4</c:v>
                </c:pt>
                <c:pt idx="176">
                  <c:v>4.1494767206680155E-4</c:v>
                </c:pt>
                <c:pt idx="177">
                  <c:v>3.7986620079324268E-4</c:v>
                </c:pt>
                <c:pt idx="178">
                  <c:v>3.4736449381408176E-4</c:v>
                </c:pt>
                <c:pt idx="179">
                  <c:v>3.1729092184456869E-4</c:v>
                </c:pt>
                <c:pt idx="180">
                  <c:v>2.8949916735929247E-4</c:v>
                </c:pt>
                <c:pt idx="181">
                  <c:v>2.638483860993283E-4</c:v>
                </c:pt>
                <c:pt idx="182">
                  <c:v>2.4020332548697074E-4</c:v>
                </c:pt>
                <c:pt idx="183">
                  <c:v>2.1843440296711412E-4</c:v>
                </c:pt>
                <c:pt idx="184">
                  <c:v>1.984177473258588E-4</c:v>
                </c:pt>
                <c:pt idx="185">
                  <c:v>1.800352060398098E-4</c:v>
                </c:pt>
                <c:pt idx="186">
                  <c:v>1.6317432168629512E-4</c:v>
                </c:pt>
                <c:pt idx="187">
                  <c:v>1.4772828039793124E-4</c:v>
                </c:pt>
                <c:pt idx="188">
                  <c:v>1.3359583527720938E-4</c:v>
                </c:pt>
                <c:pt idx="189">
                  <c:v>1.2068120760064085E-4</c:v>
                </c:pt>
                <c:pt idx="190">
                  <c:v>1.0889396853999556E-4</c:v>
                </c:pt>
                <c:pt idx="191">
                  <c:v>9.8148904012776986E-5</c:v>
                </c:pt>
                <c:pt idx="192">
                  <c:v>8.8365865147668524E-5</c:v>
                </c:pt>
                <c:pt idx="193">
                  <c:v>7.9469606715493351E-5</c:v>
                </c:pt>
                <c:pt idx="194">
                  <c:v>7.1389615734424334E-5</c:v>
                </c:pt>
                <c:pt idx="195">
                  <c:v>6.4059932311732432E-5</c:v>
                </c:pt>
                <c:pt idx="196">
                  <c:v>5.7418964635121643E-5</c:v>
                </c:pt>
                <c:pt idx="197">
                  <c:v>5.1409299876369215E-5</c:v>
                </c:pt>
                <c:pt idx="198">
                  <c:v>4.5977512620099225E-5</c:v>
                </c:pt>
                <c:pt idx="199">
                  <c:v>4.1073972282433118E-5</c:v>
                </c:pt>
                <c:pt idx="200">
                  <c:v>3.6652650839211905E-5</c:v>
                </c:pt>
              </c:numCache>
            </c:numRef>
          </c:yVal>
          <c:smooth val="0"/>
        </c:ser>
        <c:dLbls>
          <c:showLegendKey val="0"/>
          <c:showVal val="0"/>
          <c:showCatName val="0"/>
          <c:showSerName val="0"/>
          <c:showPercent val="0"/>
          <c:showBubbleSize val="0"/>
        </c:dLbls>
        <c:axId val="299380760"/>
        <c:axId val="299381152"/>
      </c:scatterChart>
      <c:valAx>
        <c:axId val="299380760"/>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r>
                  <a:rPr lang="en-US" dirty="0"/>
                  <a:t>Displacement (m)</a:t>
                </a:r>
              </a:p>
            </c:rich>
          </c:tx>
          <c:layout/>
          <c:overlay val="0"/>
          <c:spPr>
            <a:noFill/>
            <a:ln>
              <a:noFill/>
            </a:ln>
            <a:effectLst/>
          </c:spPr>
          <c:txPr>
            <a:bodyPr rot="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crossAx val="299381152"/>
        <c:crosses val="autoZero"/>
        <c:crossBetween val="midCat"/>
      </c:valAx>
      <c:valAx>
        <c:axId val="299381152"/>
        <c:scaling>
          <c:orientation val="minMax"/>
          <c:max val="2.0000000000000004E-2"/>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r>
                  <a:rPr lang="en-US" dirty="0"/>
                  <a:t>Probability</a:t>
                </a:r>
              </a:p>
            </c:rich>
          </c:tx>
          <c:layout/>
          <c:overlay val="0"/>
          <c:spPr>
            <a:noFill/>
            <a:ln>
              <a:noFill/>
            </a:ln>
            <a:effectLst/>
          </c:spPr>
          <c:txPr>
            <a:bodyPr rot="-5400000" spcFirstLastPara="1" vertOverflow="ellipsis" vert="horz" wrap="square" anchor="ctr" anchorCtr="1"/>
            <a:lstStyle/>
            <a:p>
              <a:pPr>
                <a:defRPr lang="en-US" sz="1200" b="0" i="0" u="none" strike="noStrike" kern="1200" baseline="0">
                  <a:solidFill>
                    <a:schemeClr val="tx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crossAx val="299380760"/>
        <c:crossesAt val="1.0000000000000002E-2"/>
        <c:crossBetween val="midCat"/>
      </c:valAx>
      <c:spPr>
        <a:noFill/>
        <a:ln>
          <a:noFill/>
        </a:ln>
        <a:effectLst/>
      </c:spPr>
    </c:plotArea>
    <c:plotVisOnly val="1"/>
    <c:dispBlanksAs val="gap"/>
    <c:showDLblsOverMax val="0"/>
  </c:chart>
  <c:spPr>
    <a:noFill/>
    <a:ln>
      <a:noFill/>
    </a:ln>
    <a:effectLst/>
  </c:spPr>
  <c:txPr>
    <a:bodyPr/>
    <a:lstStyle/>
    <a:p>
      <a:pPr algn="ctr">
        <a:defRPr lang="en-US" sz="1200" b="0" i="0" u="none" strike="noStrike" kern="1200" baseline="0">
          <a:solidFill>
            <a:schemeClr val="tx1">
              <a:lumMod val="75000"/>
              <a:lumOff val="25000"/>
            </a:schemeClr>
          </a:solidFill>
          <a:latin typeface="+mn-lt"/>
          <a:ea typeface="+mn-ea"/>
          <a:cs typeface="+mn-cs"/>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4"/>
          <c:order val="0"/>
          <c:tx>
            <c:strRef>
              <c:f>'Hazard Calc -simple(2)'!$B$14</c:f>
              <c:strCache>
                <c:ptCount val="1"/>
                <c:pt idx="0">
                  <c:v>Base case</c:v>
                </c:pt>
              </c:strCache>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'Hazard Calc -simple(2)'!$E$23:$E$223</c:f>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ser>
        <c:dLbls>
          <c:showLegendKey val="0"/>
          <c:showVal val="0"/>
          <c:showCatName val="0"/>
          <c:showSerName val="0"/>
          <c:showPercent val="0"/>
          <c:showBubbleSize val="0"/>
        </c:dLbls>
        <c:axId val="405312280"/>
        <c:axId val="405315808"/>
        <c:extLst>
          <c:ext xmlns:c15="http://schemas.microsoft.com/office/drawing/2012/chart" uri="{02D57815-91ED-43cb-92C2-25804820EDAC}">
            <c15:filteredScatterSeries>
              <c15:ser>
                <c:idx val="5"/>
                <c:order val="1"/>
                <c:tx>
                  <c:strRef>
                    <c:extLst>
                      <c:ex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-simple(2)'!$Q$23:$Q$223</c15:sqref>
                        </c15:formulaRef>
                      </c:ext>
                    </c:extLst>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5312280"/>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5808"/>
        <c:crossesAt val="1.0000000000000004E-6"/>
        <c:crossBetween val="midCat"/>
      </c:valAx>
      <c:valAx>
        <c:axId val="405315808"/>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2280"/>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PDF</a:t>
            </a:r>
          </a:p>
        </c:rich>
      </c:tx>
      <c:layout>
        <c:manualLayout>
          <c:xMode val="edge"/>
          <c:yMode val="edge"/>
          <c:x val="0.50536224436346755"/>
          <c:y val="1.86358284161848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950281295744174"/>
          <c:y val="0.16134126326314477"/>
          <c:w val="0.58776795295410078"/>
          <c:h val="0.64329129911392646"/>
        </c:manualLayout>
      </c:layout>
      <c:scatterChart>
        <c:scatterStyle val="lineMarker"/>
        <c:varyColors val="0"/>
        <c:ser>
          <c:idx val="4"/>
          <c:order val="0"/>
          <c:tx>
            <c:strRef>
              <c:f>'Hazard Calc -simple(2)'!$B$14</c:f>
              <c:strCache>
                <c:ptCount val="1"/>
                <c:pt idx="0">
                  <c:v>Base case</c:v>
                </c:pt>
              </c:strCache>
            </c:strRef>
          </c:tx>
          <c:spPr>
            <a:ln w="19050"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'Hazard Calc -simple(2)'!$C$23:$C$223</c:f>
              <c:numCache>
                <c:formatCode>General</c:formatCode>
                <c:ptCount val="201"/>
                <c:pt idx="0">
                  <c:v>7.1389615734425798E-5</c:v>
                </c:pt>
                <c:pt idx="1">
                  <c:v>7.9469606715494963E-5</c:v>
                </c:pt>
                <c:pt idx="2">
                  <c:v>8.8365865147670353E-5</c:v>
                </c:pt>
                <c:pt idx="3">
                  <c:v>9.8148904012778897E-5</c:v>
                </c:pt>
                <c:pt idx="4">
                  <c:v>1.088939685399976E-4</c:v>
                </c:pt>
                <c:pt idx="5">
                  <c:v>1.2068120760064324E-4</c:v>
                </c:pt>
                <c:pt idx="6">
                  <c:v>1.3359583527721187E-4</c:v>
                </c:pt>
                <c:pt idx="7">
                  <c:v>1.4772828039793398E-4</c:v>
                </c:pt>
                <c:pt idx="8">
                  <c:v>1.6317432168629818E-4</c:v>
                </c:pt>
                <c:pt idx="9">
                  <c:v>1.8003520603981319E-4</c:v>
                </c:pt>
                <c:pt idx="10">
                  <c:v>1.9841774732586235E-4</c:v>
                </c:pt>
                <c:pt idx="11">
                  <c:v>2.18434402967118E-4</c:v>
                </c:pt>
                <c:pt idx="12">
                  <c:v>2.4020332548697497E-4</c:v>
                </c:pt>
                <c:pt idx="13">
                  <c:v>2.6384838609933302E-4</c:v>
                </c:pt>
                <c:pt idx="14">
                  <c:v>2.8949916735929751E-4</c:v>
                </c:pt>
                <c:pt idx="15">
                  <c:v>3.1729092184457417E-4</c:v>
                </c:pt>
                <c:pt idx="16">
                  <c:v>3.4736449381408762E-4</c:v>
                </c:pt>
                <c:pt idx="17">
                  <c:v>3.7986620079324913E-4</c:v>
                </c:pt>
                <c:pt idx="18">
                  <c:v>4.1494767206680833E-4</c:v>
                </c:pt>
                <c:pt idx="19">
                  <c:v>4.5276564112285532E-4</c:v>
                </c:pt>
                <c:pt idx="20">
                  <c:v>4.9348168918754464E-4</c:v>
                </c:pt>
                <c:pt idx="21">
                  <c:v>5.3726193712163499E-4</c:v>
                </c:pt>
                <c:pt idx="22">
                  <c:v>5.8427668311895344E-4</c:v>
                </c:pt>
                <c:pt idx="23">
                  <c:v>6.3469998385501109E-4</c:v>
                </c:pt>
                <c:pt idx="24">
                  <c:v>6.887091769826098E-4</c:v>
                </c:pt>
                <c:pt idx="25">
                  <c:v>7.4648434316143238E-4</c:v>
                </c:pt>
                <c:pt idx="26">
                  <c:v>8.0820770614091475E-4</c:v>
                </c:pt>
                <c:pt idx="27">
                  <c:v>8.7406296979032009E-4</c:v>
                </c:pt>
                <c:pt idx="28">
                  <c:v>9.442345913867092E-4</c:v>
                </c:pt>
                <c:pt idx="29">
                  <c:v>1.0189069909295188E-3</c:v>
                </c:pt>
                <c:pt idx="30">
                  <c:v>1.0982636967484802E-3</c:v>
                </c:pt>
                <c:pt idx="31">
                  <c:v>1.1824864282077188E-3</c:v>
                </c:pt>
                <c:pt idx="32">
                  <c:v>1.2717541168806026E-3</c:v>
                </c:pt>
                <c:pt idx="33">
                  <c:v>1.3662418681740787E-3</c:v>
                </c:pt>
                <c:pt idx="34">
                  <c:v>1.466119866014245E-3</c:v>
                </c:pt>
                <c:pt idx="35">
                  <c:v>1.571552223862391E-3</c:v>
                </c:pt>
                <c:pt idx="36">
                  <c:v>1.6826957860075961E-3</c:v>
                </c:pt>
                <c:pt idx="37">
                  <c:v>1.7996988837729417E-3</c:v>
                </c:pt>
                <c:pt idx="38">
                  <c:v>1.9227000519711007E-3</c:v>
                </c:pt>
                <c:pt idx="39">
                  <c:v>2.0518267116449171E-3</c:v>
                </c:pt>
                <c:pt idx="40">
                  <c:v>2.187193825822561E-3</c:v>
                </c:pt>
                <c:pt idx="41">
                  <c:v>2.3289025356971814E-3</c:v>
                </c:pt>
                <c:pt idx="42">
                  <c:v>2.4770387852997787E-3</c:v>
                </c:pt>
                <c:pt idx="43">
                  <c:v>2.6316719433631479E-3</c:v>
                </c:pt>
                <c:pt idx="44">
                  <c:v>2.792853431665502E-3</c:v>
                </c:pt>
                <c:pt idx="45">
                  <c:v>2.9606153696864063E-3</c:v>
                </c:pt>
                <c:pt idx="46">
                  <c:v>3.1349692458962422E-3</c:v>
                </c:pt>
                <c:pt idx="47">
                  <c:v>3.3159046264249689E-3</c:v>
                </c:pt>
                <c:pt idx="48">
                  <c:v>3.5033879122083524E-3</c:v>
                </c:pt>
                <c:pt idx="49">
                  <c:v>3.6973611559818643E-3</c:v>
                </c:pt>
                <c:pt idx="50">
                  <c:v>3.8977409506766969E-3</c:v>
                </c:pt>
                <c:pt idx="51">
                  <c:v>4.1044174008616667E-3</c:v>
                </c:pt>
                <c:pt idx="52">
                  <c:v>4.3172531888630719E-3</c:v>
                </c:pt>
                <c:pt idx="53">
                  <c:v>4.5360827470759518E-3</c:v>
                </c:pt>
                <c:pt idx="54">
                  <c:v>4.7607115477503615E-3</c:v>
                </c:pt>
                <c:pt idx="55">
                  <c:v>4.9909155211915121E-3</c:v>
                </c:pt>
                <c:pt idx="56">
                  <c:v>5.2264406128503041E-3</c:v>
                </c:pt>
                <c:pt idx="57">
                  <c:v>5.4670024891998069E-3</c:v>
                </c:pt>
                <c:pt idx="58">
                  <c:v>5.7122864015935974E-3</c:v>
                </c:pt>
                <c:pt idx="59">
                  <c:v>5.9619472164847047E-3</c:v>
                </c:pt>
                <c:pt idx="60">
                  <c:v>6.215609619452213E-3</c:v>
                </c:pt>
                <c:pt idx="61">
                  <c:v>6.4728684994404522E-3</c:v>
                </c:pt>
                <c:pt idx="62">
                  <c:v>6.7332895184686508E-3</c:v>
                </c:pt>
                <c:pt idx="63">
                  <c:v>6.9964098708241631E-3</c:v>
                </c:pt>
                <c:pt idx="64">
                  <c:v>7.2617392344183733E-3</c:v>
                </c:pt>
                <c:pt idx="65">
                  <c:v>7.5287609155708394E-3</c:v>
                </c:pt>
                <c:pt idx="66">
                  <c:v>7.7969331870054569E-3</c:v>
                </c:pt>
                <c:pt idx="67">
                  <c:v>8.0656908173048006E-3</c:v>
                </c:pt>
                <c:pt idx="68">
                  <c:v>8.3344467884886395E-3</c:v>
                </c:pt>
                <c:pt idx="69">
                  <c:v>8.6025941967746138E-3</c:v>
                </c:pt>
                <c:pt idx="70">
                  <c:v>8.869508329958517E-3</c:v>
                </c:pt>
                <c:pt idx="71">
                  <c:v>9.1345489132343052E-3</c:v>
                </c:pt>
                <c:pt idx="72">
                  <c:v>9.3970625136767776E-3</c:v>
                </c:pt>
                <c:pt idx="73">
                  <c:v>9.6563850920494496E-3</c:v>
                </c:pt>
                <c:pt idx="74">
                  <c:v>9.9118446890934415E-3</c:v>
                </c:pt>
                <c:pt idx="75">
                  <c:v>1.0162764232017263E-2</c:v>
                </c:pt>
                <c:pt idx="76">
                  <c:v>1.0408464445558731E-2</c:v>
                </c:pt>
                <c:pt idx="77">
                  <c:v>1.0648266850745099E-2</c:v>
                </c:pt>
                <c:pt idx="78">
                  <c:v>1.0881496833350887E-2</c:v>
                </c:pt>
                <c:pt idx="79">
                  <c:v>1.1107486763060011E-2</c:v>
                </c:pt>
                <c:pt idx="80">
                  <c:v>1.1325579143491955E-2</c:v>
                </c:pt>
                <c:pt idx="81">
                  <c:v>1.1535129772564118E-2</c:v>
                </c:pt>
                <c:pt idx="82">
                  <c:v>1.1735510892143338E-2</c:v>
                </c:pt>
                <c:pt idx="83">
                  <c:v>1.1926114305598983E-2</c:v>
                </c:pt>
                <c:pt idx="84">
                  <c:v>1.2106354441713952E-2</c:v>
                </c:pt>
                <c:pt idx="85">
                  <c:v>1.2275671343444127E-2</c:v>
                </c:pt>
                <c:pt idx="86">
                  <c:v>1.2433533560244301E-2</c:v>
                </c:pt>
                <c:pt idx="87">
                  <c:v>1.2579440923099788E-2</c:v>
                </c:pt>
                <c:pt idx="88">
                  <c:v>1.2712927182017482E-2</c:v>
                </c:pt>
                <c:pt idx="89">
                  <c:v>1.2833562486533811E-2</c:v>
                </c:pt>
                <c:pt idx="90">
                  <c:v>1.2940955690784905E-2</c:v>
                </c:pt>
                <c:pt idx="91">
                  <c:v>1.3034756465848538E-2</c:v>
                </c:pt>
                <c:pt idx="92">
                  <c:v>1.3114657203398003E-2</c:v>
                </c:pt>
                <c:pt idx="93">
                  <c:v>1.3180394696193932E-2</c:v>
                </c:pt>
                <c:pt idx="94">
                  <c:v>1.3231751582567066E-2</c:v>
                </c:pt>
                <c:pt idx="95">
                  <c:v>1.3268557543798411E-2</c:v>
                </c:pt>
                <c:pt idx="96">
                  <c:v>1.3290690245165904E-2</c:v>
                </c:pt>
                <c:pt idx="97">
                  <c:v>1.329807601338109E-2</c:v>
                </c:pt>
                <c:pt idx="98">
                  <c:v>1.3290690245165899E-2</c:v>
                </c:pt>
                <c:pt idx="99">
                  <c:v>1.3268557543798406E-2</c:v>
                </c:pt>
                <c:pt idx="100">
                  <c:v>1.3231751582567057E-2</c:v>
                </c:pt>
                <c:pt idx="101">
                  <c:v>1.3180394696193918E-2</c:v>
                </c:pt>
                <c:pt idx="102">
                  <c:v>1.3114657203397991E-2</c:v>
                </c:pt>
                <c:pt idx="103">
                  <c:v>1.3034756465848521E-2</c:v>
                </c:pt>
                <c:pt idx="104">
                  <c:v>1.2940955690784886E-2</c:v>
                </c:pt>
                <c:pt idx="105">
                  <c:v>1.2833562486533787E-2</c:v>
                </c:pt>
                <c:pt idx="106">
                  <c:v>1.2712927182017457E-2</c:v>
                </c:pt>
                <c:pt idx="107">
                  <c:v>1.2579440923099761E-2</c:v>
                </c:pt>
                <c:pt idx="108">
                  <c:v>1.2433533560244269E-2</c:v>
                </c:pt>
                <c:pt idx="109">
                  <c:v>1.2275671343444094E-2</c:v>
                </c:pt>
                <c:pt idx="110">
                  <c:v>1.2106354441713915E-2</c:v>
                </c:pt>
                <c:pt idx="111">
                  <c:v>1.1926114305598947E-2</c:v>
                </c:pt>
                <c:pt idx="112">
                  <c:v>1.1735510892143298E-2</c:v>
                </c:pt>
                <c:pt idx="113">
                  <c:v>1.1535129772564077E-2</c:v>
                </c:pt>
                <c:pt idx="114">
                  <c:v>1.1325579143491915E-2</c:v>
                </c:pt>
                <c:pt idx="115">
                  <c:v>1.1107486763059966E-2</c:v>
                </c:pt>
                <c:pt idx="116">
                  <c:v>1.0881496833350844E-2</c:v>
                </c:pt>
                <c:pt idx="117">
                  <c:v>1.0648266850745049E-2</c:v>
                </c:pt>
                <c:pt idx="118">
                  <c:v>1.0408464445558685E-2</c:v>
                </c:pt>
                <c:pt idx="119">
                  <c:v>1.0162764232017214E-2</c:v>
                </c:pt>
                <c:pt idx="120">
                  <c:v>9.911844689093393E-3</c:v>
                </c:pt>
                <c:pt idx="121">
                  <c:v>9.6563850920493976E-3</c:v>
                </c:pt>
                <c:pt idx="122">
                  <c:v>9.3970625136767256E-3</c:v>
                </c:pt>
                <c:pt idx="123">
                  <c:v>9.1345489132342549E-3</c:v>
                </c:pt>
                <c:pt idx="124">
                  <c:v>8.8695083299584667E-3</c:v>
                </c:pt>
                <c:pt idx="125">
                  <c:v>8.6025941967745601E-3</c:v>
                </c:pt>
                <c:pt idx="126">
                  <c:v>8.3344467884885858E-3</c:v>
                </c:pt>
                <c:pt idx="127">
                  <c:v>8.0656908173047468E-3</c:v>
                </c:pt>
                <c:pt idx="128">
                  <c:v>7.796933187005404E-3</c:v>
                </c:pt>
                <c:pt idx="129">
                  <c:v>7.5287609155707874E-3</c:v>
                </c:pt>
                <c:pt idx="130">
                  <c:v>7.2617392344183213E-3</c:v>
                </c:pt>
                <c:pt idx="131">
                  <c:v>6.9964098708241119E-3</c:v>
                </c:pt>
                <c:pt idx="132">
                  <c:v>6.7332895184685996E-3</c:v>
                </c:pt>
                <c:pt idx="133">
                  <c:v>6.4728684994404019E-3</c:v>
                </c:pt>
                <c:pt idx="134">
                  <c:v>6.2156096194521627E-3</c:v>
                </c:pt>
                <c:pt idx="135">
                  <c:v>5.9619472164846553E-3</c:v>
                </c:pt>
                <c:pt idx="136">
                  <c:v>5.7122864015935497E-3</c:v>
                </c:pt>
                <c:pt idx="137">
                  <c:v>5.4670024891997591E-3</c:v>
                </c:pt>
                <c:pt idx="138">
                  <c:v>5.2264406128502573E-3</c:v>
                </c:pt>
                <c:pt idx="139">
                  <c:v>4.990915521191467E-3</c:v>
                </c:pt>
                <c:pt idx="140">
                  <c:v>4.7607115477503164E-3</c:v>
                </c:pt>
                <c:pt idx="141">
                  <c:v>4.5360827470759075E-3</c:v>
                </c:pt>
                <c:pt idx="142">
                  <c:v>4.3172531888630312E-3</c:v>
                </c:pt>
                <c:pt idx="143">
                  <c:v>4.104417400861626E-3</c:v>
                </c:pt>
                <c:pt idx="144">
                  <c:v>3.8977409506766574E-3</c:v>
                </c:pt>
                <c:pt idx="145">
                  <c:v>3.6973611559818266E-3</c:v>
                </c:pt>
                <c:pt idx="146">
                  <c:v>3.5033879122083147E-3</c:v>
                </c:pt>
                <c:pt idx="147">
                  <c:v>3.3159046264249316E-3</c:v>
                </c:pt>
                <c:pt idx="148">
                  <c:v>3.1349692458962071E-3</c:v>
                </c:pt>
                <c:pt idx="149">
                  <c:v>2.9606153696863724E-3</c:v>
                </c:pt>
                <c:pt idx="150">
                  <c:v>2.7928534316654708E-3</c:v>
                </c:pt>
                <c:pt idx="151">
                  <c:v>2.6316719433631184E-3</c:v>
                </c:pt>
                <c:pt idx="152">
                  <c:v>2.4770387852997497E-3</c:v>
                </c:pt>
                <c:pt idx="153">
                  <c:v>2.3289025356971545E-3</c:v>
                </c:pt>
                <c:pt idx="154">
                  <c:v>2.187193825822535E-3</c:v>
                </c:pt>
                <c:pt idx="155">
                  <c:v>2.0518267116448911E-3</c:v>
                </c:pt>
                <c:pt idx="156">
                  <c:v>1.9227000519710775E-3</c:v>
                </c:pt>
                <c:pt idx="157">
                  <c:v>1.7996988837729192E-3</c:v>
                </c:pt>
                <c:pt idx="158">
                  <c:v>1.6826957860075751E-3</c:v>
                </c:pt>
                <c:pt idx="159">
                  <c:v>1.5715522238623711E-3</c:v>
                </c:pt>
                <c:pt idx="160">
                  <c:v>1.4661198660142261E-3</c:v>
                </c:pt>
                <c:pt idx="161">
                  <c:v>1.3662418681740604E-3</c:v>
                </c:pt>
                <c:pt idx="162">
                  <c:v>1.2717541168805861E-3</c:v>
                </c:pt>
                <c:pt idx="163">
                  <c:v>1.1824864282077025E-3</c:v>
                </c:pt>
                <c:pt idx="164">
                  <c:v>1.0982636967484651E-3</c:v>
                </c:pt>
                <c:pt idx="165">
                  <c:v>1.0189069909295049E-3</c:v>
                </c:pt>
                <c:pt idx="166">
                  <c:v>9.4423459138669576E-4</c:v>
                </c:pt>
                <c:pt idx="167">
                  <c:v>8.740629697903073E-4</c:v>
                </c:pt>
                <c:pt idx="168">
                  <c:v>8.0820770614090272E-4</c:v>
                </c:pt>
                <c:pt idx="169">
                  <c:v>7.4648434316142143E-4</c:v>
                </c:pt>
                <c:pt idx="170">
                  <c:v>6.8870917698259895E-4</c:v>
                </c:pt>
                <c:pt idx="171">
                  <c:v>6.3469998385500123E-4</c:v>
                </c:pt>
                <c:pt idx="172">
                  <c:v>5.8427668311894412E-4</c:v>
                </c:pt>
                <c:pt idx="173">
                  <c:v>5.3726193712162653E-4</c:v>
                </c:pt>
                <c:pt idx="174">
                  <c:v>4.9348168918753673E-4</c:v>
                </c:pt>
                <c:pt idx="175">
                  <c:v>4.5276564112284822E-4</c:v>
                </c:pt>
                <c:pt idx="176">
                  <c:v>4.1494767206680155E-4</c:v>
                </c:pt>
                <c:pt idx="177">
                  <c:v>3.7986620079324268E-4</c:v>
                </c:pt>
                <c:pt idx="178">
                  <c:v>3.4736449381408176E-4</c:v>
                </c:pt>
                <c:pt idx="179">
                  <c:v>3.1729092184456869E-4</c:v>
                </c:pt>
                <c:pt idx="180">
                  <c:v>2.8949916735929247E-4</c:v>
                </c:pt>
                <c:pt idx="181">
                  <c:v>2.638483860993283E-4</c:v>
                </c:pt>
                <c:pt idx="182">
                  <c:v>2.4020332548697074E-4</c:v>
                </c:pt>
                <c:pt idx="183">
                  <c:v>2.1843440296711412E-4</c:v>
                </c:pt>
                <c:pt idx="184">
                  <c:v>1.984177473258588E-4</c:v>
                </c:pt>
                <c:pt idx="185">
                  <c:v>1.800352060398098E-4</c:v>
                </c:pt>
                <c:pt idx="186">
                  <c:v>1.6317432168629512E-4</c:v>
                </c:pt>
                <c:pt idx="187">
                  <c:v>1.4772828039793124E-4</c:v>
                </c:pt>
                <c:pt idx="188">
                  <c:v>1.3359583527720938E-4</c:v>
                </c:pt>
                <c:pt idx="189">
                  <c:v>1.2068120760064085E-4</c:v>
                </c:pt>
                <c:pt idx="190">
                  <c:v>1.0889396853999556E-4</c:v>
                </c:pt>
                <c:pt idx="191">
                  <c:v>9.8148904012776986E-5</c:v>
                </c:pt>
                <c:pt idx="192">
                  <c:v>8.8365865147668524E-5</c:v>
                </c:pt>
                <c:pt idx="193">
                  <c:v>7.9469606715493351E-5</c:v>
                </c:pt>
                <c:pt idx="194">
                  <c:v>7.1389615734424334E-5</c:v>
                </c:pt>
                <c:pt idx="195">
                  <c:v>6.4059932311732432E-5</c:v>
                </c:pt>
                <c:pt idx="196">
                  <c:v>5.7418964635121643E-5</c:v>
                </c:pt>
                <c:pt idx="197">
                  <c:v>5.1409299876369215E-5</c:v>
                </c:pt>
                <c:pt idx="198">
                  <c:v>4.5977512620099225E-5</c:v>
                </c:pt>
                <c:pt idx="199">
                  <c:v>4.1073972282433118E-5</c:v>
                </c:pt>
                <c:pt idx="200">
                  <c:v>3.6652650839211905E-5</c:v>
                </c:pt>
              </c:numCache>
            </c:numRef>
          </c:yVal>
          <c:smooth val="0"/>
        </c:ser>
        <c:dLbls>
          <c:showLegendKey val="0"/>
          <c:showVal val="0"/>
          <c:showCatName val="0"/>
          <c:showSerName val="0"/>
          <c:showPercent val="0"/>
          <c:showBubbleSize val="0"/>
        </c:dLbls>
        <c:axId val="405313064"/>
        <c:axId val="405311496"/>
        <c:extLst>
          <c:ext xmlns:c15="http://schemas.microsoft.com/office/drawing/2012/chart" uri="{02D57815-91ED-43cb-92C2-25804820EDAC}">
            <c15:filteredScatterSeries>
              <c15:ser>
                <c:idx val="5"/>
                <c:order val="1"/>
                <c:tx>
                  <c:strRef>
                    <c:extLst>
                      <c:ext uri="{02D57815-91ED-43cb-92C2-25804820EDAC}">
                        <c15:formulaRef>
                          <c15:sqref>'Hazard Calc -simple(2)'!$H$15</c15:sqref>
                        </c15:formulaRef>
                      </c:ext>
                    </c:extLst>
                    <c:strCache>
                      <c:ptCount val="1"/>
                      <c:pt idx="0">
                        <c:v>7.5</c:v>
                      </c:pt>
                    </c:strCache>
                  </c:strRef>
                </c:tx>
                <c:spPr>
                  <a:ln w="19050"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-simple(2)'!$I$23:$I$223</c15:sqref>
                        </c15:formulaRef>
                      </c:ext>
                    </c:extLst>
                    <c:numCache>
                      <c:formatCode>General</c:formatCode>
                      <c:ptCount val="201"/>
                      <c:pt idx="0">
                        <c:v>1.5181317624301856E-3</c:v>
                      </c:pt>
                      <c:pt idx="1">
                        <c:v>1.6264006193060909E-3</c:v>
                      </c:pt>
                      <c:pt idx="2">
                        <c:v>1.7404559896185368E-3</c:v>
                      </c:pt>
                      <c:pt idx="3">
                        <c:v>1.8604414691352766E-3</c:v>
                      </c:pt>
                      <c:pt idx="4">
                        <c:v>1.9864902022938692E-3</c:v>
                      </c:pt>
                      <c:pt idx="5">
                        <c:v>2.1187235505654121E-3</c:v>
                      </c:pt>
                      <c:pt idx="6">
                        <c:v>2.2572497374539302E-3</c:v>
                      </c:pt>
                      <c:pt idx="7">
                        <c:v>2.4021624778739342E-3</c:v>
                      </c:pt>
                      <c:pt idx="8">
                        <c:v>2.5535396002936759E-3</c:v>
                      </c:pt>
                      <c:pt idx="9">
                        <c:v>2.711441670642654E-3</c:v>
                      </c:pt>
                      <c:pt idx="10">
                        <c:v>2.8759106275503855E-3</c:v>
                      </c:pt>
                      <c:pt idx="11">
                        <c:v>3.0469684390008103E-3</c:v>
                      </c:pt>
                      <c:pt idx="12">
                        <c:v>3.22461579094437E-3</c:v>
                      </c:pt>
                      <c:pt idx="13">
                        <c:v>3.40883081879927E-3</c:v>
                      </c:pt>
                      <c:pt idx="14">
                        <c:v>3.5995678930865909E-3</c:v>
                      </c:pt>
                      <c:pt idx="15">
                        <c:v>3.7967564706730653E-3</c:v>
                      </c:pt>
                      <c:pt idx="16">
                        <c:v>4.0003000232328575E-3</c:v>
                      </c:pt>
                      <c:pt idx="17">
                        <c:v>4.2100750545792905E-3</c:v>
                      </c:pt>
                      <c:pt idx="18">
                        <c:v>4.4259302184529187E-3</c:v>
                      </c:pt>
                      <c:pt idx="19">
                        <c:v>4.6476855481786816E-3</c:v>
                      </c:pt>
                      <c:pt idx="20">
                        <c:v>4.8751318093178632E-3</c:v>
                      </c:pt>
                      <c:pt idx="21">
                        <c:v>5.1080299860373846E-3</c:v>
                      </c:pt>
                      <c:pt idx="22">
                        <c:v>5.3461109113973259E-3</c:v>
                      </c:pt>
                      <c:pt idx="23">
                        <c:v>5.5890750511171927E-3</c:v>
                      </c:pt>
                      <c:pt idx="24">
                        <c:v>5.8365924496227919E-3</c:v>
                      </c:pt>
                      <c:pt idx="25">
                        <c:v>6.0883028463007373E-3</c:v>
                      </c:pt>
                      <c:pt idx="26">
                        <c:v>6.3438159689000418E-3</c:v>
                      </c:pt>
                      <c:pt idx="27">
                        <c:v>6.6027120099248857E-3</c:v>
                      </c:pt>
                      <c:pt idx="28">
                        <c:v>6.8645422906658338E-3</c:v>
                      </c:pt>
                      <c:pt idx="29">
                        <c:v>7.1288301162261017E-3</c:v>
                      </c:pt>
                      <c:pt idx="30">
                        <c:v>7.3950718235245407E-3</c:v>
                      </c:pt>
                      <c:pt idx="31">
                        <c:v>7.6627380228077762E-3</c:v>
                      </c:pt>
                      <c:pt idx="32">
                        <c:v>7.9312750316926084E-3</c:v>
                      </c:pt>
                      <c:pt idx="33">
                        <c:v>8.200106499199205E-3</c:v>
                      </c:pt>
                      <c:pt idx="34">
                        <c:v>8.4686352156396437E-3</c:v>
                      </c:pt>
                      <c:pt idx="35">
                        <c:v>8.736245102610056E-3</c:v>
                      </c:pt>
                      <c:pt idx="36">
                        <c:v>9.0023033757137411E-3</c:v>
                      </c:pt>
                      <c:pt idx="37">
                        <c:v>9.2661628710332261E-3</c:v>
                      </c:pt>
                      <c:pt idx="38">
                        <c:v>9.5271645247883806E-3</c:v>
                      </c:pt>
                      <c:pt idx="39">
                        <c:v>9.7846399940818927E-3</c:v>
                      </c:pt>
                      <c:pt idx="40">
                        <c:v>1.0037914405160157E-2</c:v>
                      </c:pt>
                      <c:pt idx="41">
                        <c:v>1.0286309214223164E-2</c:v>
                      </c:pt>
                      <c:pt idx="42">
                        <c:v>1.0529145164518113E-2</c:v>
                      </c:pt>
                      <c:pt idx="43">
                        <c:v>1.076574532226382E-2</c:v>
                      </c:pt>
                      <c:pt idx="44">
                        <c:v>1.0995438172891366E-2</c:v>
                      </c:pt>
                      <c:pt idx="45">
                        <c:v>1.1217560758165115E-2</c:v>
                      </c:pt>
                      <c:pt idx="46">
                        <c:v>1.1431461833979473E-2</c:v>
                      </c:pt>
                      <c:pt idx="47">
                        <c:v>1.1636505028022248E-2</c:v>
                      </c:pt>
                      <c:pt idx="48">
                        <c:v>1.1832071976064578E-2</c:v>
                      </c:pt>
                      <c:pt idx="49">
                        <c:v>1.2017565415388273E-2</c:v>
                      </c:pt>
                      <c:pt idx="50">
                        <c:v>1.219241221380009E-2</c:v>
                      </c:pt>
                      <c:pt idx="51">
                        <c:v>1.2356066312812854E-2</c:v>
                      </c:pt>
                      <c:pt idx="52">
                        <c:v>1.2508011563897938E-2</c:v>
                      </c:pt>
                      <c:pt idx="53">
                        <c:v>1.2647764437231519E-2</c:v>
                      </c:pt>
                      <c:pt idx="54">
                        <c:v>1.2774876583066893E-2</c:v>
                      </c:pt>
                      <c:pt idx="55">
                        <c:v>1.2888937226761651E-2</c:v>
                      </c:pt>
                      <c:pt idx="56">
                        <c:v>1.2989575379565623E-2</c:v>
                      </c:pt>
                      <c:pt idx="57">
                        <c:v>1.3076461848524425E-2</c:v>
                      </c:pt>
                      <c:pt idx="58">
                        <c:v>1.314931103026297E-2</c:v>
                      </c:pt>
                      <c:pt idx="59">
                        <c:v>1.3207882474971844E-2</c:v>
                      </c:pt>
                      <c:pt idx="60">
                        <c:v>1.3251982208611401E-2</c:v>
                      </c:pt>
                      <c:pt idx="61">
                        <c:v>1.3281463803158802E-2</c:v>
                      </c:pt>
                      <c:pt idx="62">
                        <c:v>1.3296229186634057E-2</c:v>
                      </c:pt>
                      <c:pt idx="63">
                        <c:v>1.3296229186634057E-2</c:v>
                      </c:pt>
                      <c:pt idx="64">
                        <c:v>1.32814638031588E-2</c:v>
                      </c:pt>
                      <c:pt idx="65">
                        <c:v>1.3251982208611398E-2</c:v>
                      </c:pt>
                      <c:pt idx="66">
                        <c:v>1.3207882474971837E-2</c:v>
                      </c:pt>
                      <c:pt idx="67">
                        <c:v>1.3149311030262961E-2</c:v>
                      </c:pt>
                      <c:pt idx="68">
                        <c:v>1.3076461848524415E-2</c:v>
                      </c:pt>
                      <c:pt idx="69">
                        <c:v>1.2989575379565613E-2</c:v>
                      </c:pt>
                      <c:pt idx="70">
                        <c:v>1.2888937226761635E-2</c:v>
                      </c:pt>
                      <c:pt idx="71">
                        <c:v>1.2774876583066879E-2</c:v>
                      </c:pt>
                      <c:pt idx="72">
                        <c:v>1.2647764437231503E-2</c:v>
                      </c:pt>
                      <c:pt idx="73">
                        <c:v>1.2508011563897921E-2</c:v>
                      </c:pt>
                      <c:pt idx="74">
                        <c:v>1.2356066312812835E-2</c:v>
                      </c:pt>
                      <c:pt idx="75">
                        <c:v>1.2192412213800071E-2</c:v>
                      </c:pt>
                      <c:pt idx="76">
                        <c:v>1.2017565415388254E-2</c:v>
                      </c:pt>
                      <c:pt idx="77">
                        <c:v>1.1832071976064553E-2</c:v>
                      </c:pt>
                      <c:pt idx="78">
                        <c:v>1.1636505028022222E-2</c:v>
                      </c:pt>
                      <c:pt idx="79">
                        <c:v>1.1431461833979448E-2</c:v>
                      </c:pt>
                      <c:pt idx="80">
                        <c:v>1.1217560758165088E-2</c:v>
                      </c:pt>
                      <c:pt idx="81">
                        <c:v>1.0995438172891338E-2</c:v>
                      </c:pt>
                      <c:pt idx="82">
                        <c:v>1.076574532226379E-2</c:v>
                      </c:pt>
                      <c:pt idx="83">
                        <c:v>1.0529145164518083E-2</c:v>
                      </c:pt>
                      <c:pt idx="84">
                        <c:v>1.0286309214223133E-2</c:v>
                      </c:pt>
                      <c:pt idx="85">
                        <c:v>1.0037914405160126E-2</c:v>
                      </c:pt>
                      <c:pt idx="86">
                        <c:v>9.7846399940818615E-3</c:v>
                      </c:pt>
                      <c:pt idx="87">
                        <c:v>9.5271645247883476E-3</c:v>
                      </c:pt>
                      <c:pt idx="88">
                        <c:v>9.2661628710331932E-3</c:v>
                      </c:pt>
                      <c:pt idx="89">
                        <c:v>9.0023033757137081E-3</c:v>
                      </c:pt>
                      <c:pt idx="90">
                        <c:v>8.7362451026100265E-3</c:v>
                      </c:pt>
                      <c:pt idx="91">
                        <c:v>8.4686352156396125E-3</c:v>
                      </c:pt>
                      <c:pt idx="92">
                        <c:v>8.200106499199172E-3</c:v>
                      </c:pt>
                      <c:pt idx="93">
                        <c:v>7.9312750316925754E-3</c:v>
                      </c:pt>
                      <c:pt idx="94">
                        <c:v>7.6627380228077467E-3</c:v>
                      </c:pt>
                      <c:pt idx="95">
                        <c:v>7.3950718235245121E-3</c:v>
                      </c:pt>
                      <c:pt idx="96">
                        <c:v>7.1288301162260705E-3</c:v>
                      </c:pt>
                      <c:pt idx="97">
                        <c:v>6.8645422906658026E-3</c:v>
                      </c:pt>
                      <c:pt idx="98">
                        <c:v>6.602712009924858E-3</c:v>
                      </c:pt>
                      <c:pt idx="99">
                        <c:v>6.3438159689000132E-3</c:v>
                      </c:pt>
                      <c:pt idx="100">
                        <c:v>6.0883028463007095E-3</c:v>
                      </c:pt>
                      <c:pt idx="101">
                        <c:v>5.8365924496227642E-3</c:v>
                      </c:pt>
                      <c:pt idx="102">
                        <c:v>5.5890750511171658E-3</c:v>
                      </c:pt>
                      <c:pt idx="103">
                        <c:v>5.3461109113973008E-3</c:v>
                      </c:pt>
                      <c:pt idx="104">
                        <c:v>5.1080299860373594E-3</c:v>
                      </c:pt>
                      <c:pt idx="105">
                        <c:v>4.8751318093178389E-3</c:v>
                      </c:pt>
                      <c:pt idx="106">
                        <c:v>4.6476855481786565E-3</c:v>
                      </c:pt>
                      <c:pt idx="107">
                        <c:v>4.4259302184528953E-3</c:v>
                      </c:pt>
                      <c:pt idx="108">
                        <c:v>4.2100750545792679E-3</c:v>
                      </c:pt>
                      <c:pt idx="109">
                        <c:v>4.0003000232328376E-3</c:v>
                      </c:pt>
                      <c:pt idx="110">
                        <c:v>3.7967564706730449E-3</c:v>
                      </c:pt>
                      <c:pt idx="111">
                        <c:v>3.5995678930865714E-3</c:v>
                      </c:pt>
                      <c:pt idx="112">
                        <c:v>3.4088308187992522E-3</c:v>
                      </c:pt>
                      <c:pt idx="113">
                        <c:v>3.2246157909443548E-3</c:v>
                      </c:pt>
                      <c:pt idx="114">
                        <c:v>3.0469684390007942E-3</c:v>
                      </c:pt>
                      <c:pt idx="115">
                        <c:v>2.8759106275503712E-3</c:v>
                      </c:pt>
                      <c:pt idx="116">
                        <c:v>2.7114416706426401E-3</c:v>
                      </c:pt>
                      <c:pt idx="117">
                        <c:v>2.5535396002936612E-3</c:v>
                      </c:pt>
                      <c:pt idx="118">
                        <c:v>2.4021624778739216E-3</c:v>
                      </c:pt>
                      <c:pt idx="119">
                        <c:v>2.2572497374539176E-3</c:v>
                      </c:pt>
                      <c:pt idx="120">
                        <c:v>2.1187235505654E-3</c:v>
                      </c:pt>
                      <c:pt idx="121">
                        <c:v>1.9864902022938584E-3</c:v>
                      </c:pt>
                      <c:pt idx="122">
                        <c:v>1.8604414691352658E-3</c:v>
                      </c:pt>
                      <c:pt idx="123">
                        <c:v>1.7404559896185257E-3</c:v>
                      </c:pt>
                      <c:pt idx="124">
                        <c:v>1.6264006193060824E-3</c:v>
                      </c:pt>
                      <c:pt idx="125">
                        <c:v>1.5181317624301765E-3</c:v>
                      </c:pt>
                      <c:pt idx="126">
                        <c:v>1.415496673092822E-3</c:v>
                      </c:pt>
                      <c:pt idx="127">
                        <c:v>1.3183347196456655E-3</c:v>
                      </c:pt>
                      <c:pt idx="128">
                        <c:v>1.2264786065637708E-3</c:v>
                      </c:pt>
                      <c:pt idx="129">
                        <c:v>1.1397555488274942E-3</c:v>
                      </c:pt>
                      <c:pt idx="130">
                        <c:v>1.0579883945222397E-3</c:v>
                      </c:pt>
                      <c:pt idx="131">
                        <c:v>9.80996692050543E-4</c:v>
                      </c:pt>
                      <c:pt idx="132">
                        <c:v>9.0859769901876467E-4</c:v>
                      </c:pt>
                      <c:pt idx="133">
                        <c:v>8.4060733050647337E-4</c:v>
                      </c:pt>
                      <c:pt idx="134">
                        <c:v>7.768410450457214E-4</c:v>
                      </c:pt>
                      <c:pt idx="135">
                        <c:v>7.1711466722578225E-4</c:v>
                      </c:pt>
                      <c:pt idx="136">
                        <c:v>6.6124514639317208E-4</c:v>
                      </c:pt>
                      <c:pt idx="137">
                        <c:v>6.0905125143413349E-4</c:v>
                      </c:pt>
                      <c:pt idx="138">
                        <c:v>5.6035420210497424E-4</c:v>
                      </c:pt>
                      <c:pt idx="139">
                        <c:v>5.1497823781316795E-4</c:v>
                      </c:pt>
                      <c:pt idx="140">
                        <c:v>4.7275112514790575E-4</c:v>
                      </c:pt>
                      <c:pt idx="141">
                        <c:v>4.3350460581224447E-4</c:v>
                      </c:pt>
                      <c:pt idx="142">
                        <c:v>3.9707478692016892E-4</c:v>
                      </c:pt>
                      <c:pt idx="143">
                        <c:v>3.6330247589117578E-4</c:v>
                      </c:pt>
                      <c:pt idx="144">
                        <c:v>3.3203346240319421E-4</c:v>
                      </c:pt>
                      <c:pt idx="145">
                        <c:v>3.0311875005303217E-4</c:v>
                      </c:pt>
                      <c:pt idx="146">
                        <c:v>2.7641474052358641E-4</c:v>
                      </c:pt>
                      <c:pt idx="147">
                        <c:v>2.5178337317055983E-4</c:v>
                      </c:pt>
                      <c:pt idx="148">
                        <c:v>2.290922230204635E-4</c:v>
                      </c:pt>
                      <c:pt idx="149">
                        <c:v>2.0821456021846441E-4</c:v>
                      </c:pt>
                      <c:pt idx="150">
                        <c:v>1.8902937398152734E-4</c:v>
                      </c:pt>
                      <c:pt idx="151">
                        <c:v>1.7142136410179616E-4</c:v>
                      </c:pt>
                      <c:pt idx="152">
                        <c:v>1.5528090300983056E-4</c:v>
                      </c:pt>
                      <c:pt idx="153">
                        <c:v>1.4050397134970737E-4</c:v>
                      </c:pt>
                      <c:pt idx="154">
                        <c:v>1.2699206994072542E-4</c:v>
                      </c:pt>
                      <c:pt idx="155">
                        <c:v>1.146521109060818E-4</c:v>
                      </c:pt>
                      <c:pt idx="156">
                        <c:v>1.0339629063988074E-4</c:v>
                      </c:pt>
                      <c:pt idx="157">
                        <c:v>9.3141947162647082E-5</c:v>
                      </c:pt>
                      <c:pt idx="158">
                        <c:v>8.3811404284441971E-5</c:v>
                      </c:pt>
                      <c:pt idx="159">
                        <c:v>7.5331804855924164E-5</c:v>
                      </c:pt>
                      <c:pt idx="160">
                        <c:v>6.7634935243324703E-5</c:v>
                      </c:pt>
                      <c:pt idx="161">
                        <c:v>6.065704301524642E-5</c:v>
                      </c:pt>
                      <c:pt idx="162">
                        <c:v>5.4338649679207635E-5</c:v>
                      </c:pt>
                      <c:pt idx="163">
                        <c:v>4.8624360155557552E-5</c:v>
                      </c:pt>
                      <c:pt idx="164">
                        <c:v>4.346267052724521E-5</c:v>
                      </c:pt>
                      <c:pt idx="165">
                        <c:v>3.8805775457212236E-5</c:v>
                      </c:pt>
                      <c:pt idx="166">
                        <c:v>3.460937652204656E-5</c:v>
                      </c:pt>
                      <c:pt idx="167">
                        <c:v>3.0832492571954293E-5</c:v>
                      </c:pt>
                      <c:pt idx="168">
                        <c:v>2.7437273093905761E-5</c:v>
                      </c:pt>
                      <c:pt idx="169">
                        <c:v>2.4388815427676642E-5</c:v>
                      </c:pt>
                      <c:pt idx="170">
                        <c:v>2.1654986563985111E-5</c:v>
                      </c:pt>
                      <c:pt idx="171">
                        <c:v>1.9206250140433857E-5</c:v>
                      </c:pt>
                      <c:pt idx="172">
                        <c:v>1.7015499144805917E-5</c:v>
                      </c:pt>
                      <c:pt idx="173">
                        <c:v>1.5057894736625007E-5</c:v>
                      </c:pt>
                      <c:pt idx="174">
                        <c:v>1.3310711506861576E-5</c:v>
                      </c:pt>
                      <c:pt idx="175">
                        <c:v>1.1753189412247982E-5</c:v>
                      </c:pt>
                      <c:pt idx="176">
                        <c:v>1.0366392544781345E-5</c:v>
                      </c:pt>
                      <c:pt idx="177">
                        <c:v>9.1330748284885496E-6</c:v>
                      </c:pt>
                      <c:pt idx="178">
                        <c:v>8.0375526741996397E-6</c:v>
                      </c:pt>
                      <c:pt idx="179">
                        <c:v>7.065584568661723E-6</c:v>
                      </c:pt>
                      <c:pt idx="180">
                        <c:v>6.2042575265246898E-6</c:v>
                      </c:pt>
                      <c:pt idx="181">
                        <c:v>5.4418802922079708E-6</c:v>
                      </c:pt>
                      <c:pt idx="182">
                        <c:v>4.7678831430547828E-6</c:v>
                      </c:pt>
                      <c:pt idx="183">
                        <c:v>4.1727241151161649E-6</c:v>
                      </c:pt>
                      <c:pt idx="184">
                        <c:v>3.6478014479932743E-6</c:v>
                      </c:pt>
                      <c:pt idx="185">
                        <c:v>3.1853720250045724E-6</c:v>
                      </c:pt>
                      <c:pt idx="186">
                        <c:v>2.7784755691385788E-6</c:v>
                      </c:pt>
                      <c:pt idx="187">
                        <c:v>2.420864343408368E-6</c:v>
                      </c:pt>
                      <c:pt idx="188">
                        <c:v>2.1069380959567185E-6</c:v>
                      </c:pt>
                      <c:pt idx="189">
                        <c:v>1.8316839851954478E-6</c:v>
                      </c:pt>
                      <c:pt idx="190">
                        <c:v>1.5906212180401281E-6</c:v>
                      </c:pt>
                      <c:pt idx="191">
                        <c:v>1.3797501345776869E-6</c:v>
                      </c:pt>
                      <c:pt idx="192">
                        <c:v>1.1955054749549733E-6</c:v>
                      </c:pt>
                      <c:pt idx="193">
                        <c:v>1.0347135685949853E-6</c:v>
                      </c:pt>
                      <c:pt idx="194">
                        <c:v>8.9455319174951606E-7</c:v>
                      </c:pt>
                      <c:pt idx="195">
                        <c:v>7.7251984661843909E-7</c:v>
                      </c:pt>
                      <c:pt idx="196">
                        <c:v>6.6639322356407775E-7</c:v>
                      </c:pt>
                      <c:pt idx="197">
                        <c:v>5.7420761710275054E-7</c:v>
                      </c:pt>
                      <c:pt idx="198">
                        <c:v>4.942250761643627E-7</c:v>
                      </c:pt>
                      <c:pt idx="199">
                        <c:v>4.2491107939443826E-7</c:v>
                      </c:pt>
                      <c:pt idx="200">
                        <c:v>3.6491253687117015E-7</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-simple(2)'!$U$23:$U$223</c15:sqref>
                        </c15:formulaRef>
                      </c:ext>
                    </c:extLst>
                    <c:numCache>
                      <c:formatCode>General</c:formatCode>
                      <c:ptCount val="201"/>
                      <c:pt idx="0">
                        <c:v>5.2709461664160364E-4</c:v>
                      </c:pt>
                      <c:pt idx="1">
                        <c:v>5.5986325737107374E-4</c:v>
                      </c:pt>
                      <c:pt idx="2">
                        <c:v>5.9429752074784646E-4</c:v>
                      </c:pt>
                      <c:pt idx="3">
                        <c:v>6.3045549787986085E-4</c:v>
                      </c:pt>
                      <c:pt idx="4">
                        <c:v>6.6839550430620694E-4</c:v>
                      </c:pt>
                      <c:pt idx="5">
                        <c:v>7.0817594354003117E-4</c:v>
                      </c:pt>
                      <c:pt idx="6">
                        <c:v>7.4985516207363425E-4</c:v>
                      </c:pt>
                      <c:pt idx="7">
                        <c:v>7.9349129589168692E-4</c:v>
                      </c:pt>
                      <c:pt idx="8">
                        <c:v>8.3914210857944044E-4</c:v>
                      </c:pt>
                      <c:pt idx="9">
                        <c:v>8.8686482115578823E-4</c:v>
                      </c:pt>
                      <c:pt idx="10">
                        <c:v>9.3671593380584663E-4</c:v>
                      </c:pt>
                      <c:pt idx="11">
                        <c:v>9.8875103973425729E-4</c:v>
                      </c:pt>
                      <c:pt idx="12">
                        <c:v>1.043024631408467E-3</c:v>
                      </c:pt>
                      <c:pt idx="13">
                        <c:v>1.0995898995106825E-3</c:v>
                      </c:pt>
                      <c:pt idx="14">
                        <c:v>1.1584985249677333E-3</c:v>
                      </c:pt>
                      <c:pt idx="15">
                        <c:v>1.2198004644795718E-3</c:v>
                      </c:pt>
                      <c:pt idx="16">
                        <c:v>1.2835437300192385E-3</c:v>
                      </c:pt>
                      <c:pt idx="17">
                        <c:v>1.3497741628297041E-3</c:v>
                      </c:pt>
                      <c:pt idx="18">
                        <c:v>1.4185352024956032E-3</c:v>
                      </c:pt>
                      <c:pt idx="19">
                        <c:v>1.4898676517204053E-3</c:v>
                      </c:pt>
                      <c:pt idx="20">
                        <c:v>1.5638094374915026E-3</c:v>
                      </c:pt>
                      <c:pt idx="21">
                        <c:v>1.6403953693669186E-3</c:v>
                      </c:pt>
                      <c:pt idx="22">
                        <c:v>1.7196568956673009E-3</c:v>
                      </c:pt>
                      <c:pt idx="23">
                        <c:v>1.8016218584054541E-3</c:v>
                      </c:pt>
                      <c:pt idx="24">
                        <c:v>1.8863142478322589E-3</c:v>
                      </c:pt>
                      <c:pt idx="25">
                        <c:v>1.9737539575223587E-3</c:v>
                      </c:pt>
                      <c:pt idx="26">
                        <c:v>2.0639565409647947E-3</c:v>
                      </c:pt>
                      <c:pt idx="27">
                        <c:v>2.1569329706627926E-3</c:v>
                      </c:pt>
                      <c:pt idx="28">
                        <c:v>2.2526894007824576E-3</c:v>
                      </c:pt>
                      <c:pt idx="29">
                        <c:v>2.3512269344221791E-3</c:v>
                      </c:pt>
                      <c:pt idx="30">
                        <c:v>2.4525413966024509E-3</c:v>
                      </c:pt>
                      <c:pt idx="31">
                        <c:v>2.5566231140994561E-3</c:v>
                      </c:pt>
                      <c:pt idx="32">
                        <c:v>2.663456703264633E-3</c:v>
                      </c:pt>
                      <c:pt idx="33">
                        <c:v>2.7730208669863956E-3</c:v>
                      </c:pt>
                      <c:pt idx="34">
                        <c:v>2.8852882019587555E-3</c:v>
                      </c:pt>
                      <c:pt idx="35">
                        <c:v>3.0002250174246473E-3</c:v>
                      </c:pt>
                      <c:pt idx="36">
                        <c:v>3.1177911665589363E-3</c:v>
                      </c:pt>
                      <c:pt idx="37">
                        <c:v>3.2379398916473007E-3</c:v>
                      </c:pt>
                      <c:pt idx="38">
                        <c:v>3.3606176842019843E-3</c:v>
                      </c:pt>
                      <c:pt idx="39">
                        <c:v>3.4857641611340151E-3</c:v>
                      </c:pt>
                      <c:pt idx="40">
                        <c:v>3.6133119580733291E-3</c:v>
                      </c:pt>
                      <c:pt idx="41">
                        <c:v>3.7431866408936297E-3</c:v>
                      </c:pt>
                      <c:pt idx="42">
                        <c:v>3.8753066364573385E-3</c:v>
                      </c:pt>
                      <c:pt idx="43">
                        <c:v>4.0095831835479986E-3</c:v>
                      </c:pt>
                      <c:pt idx="44">
                        <c:v>4.1459203049026266E-3</c:v>
                      </c:pt>
                      <c:pt idx="45">
                        <c:v>4.2842148011951933E-3</c:v>
                      </c:pt>
                      <c:pt idx="46">
                        <c:v>4.4243562677545017E-3</c:v>
                      </c:pt>
                      <c:pt idx="47">
                        <c:v>4.5662271347255579E-3</c:v>
                      </c:pt>
                      <c:pt idx="48">
                        <c:v>4.7097027313031678E-3</c:v>
                      </c:pt>
                      <c:pt idx="49">
                        <c:v>4.8546513745803335E-3</c:v>
                      </c:pt>
                      <c:pt idx="50">
                        <c:v>5.0009344834622028E-3</c:v>
                      </c:pt>
                      <c:pt idx="51">
                        <c:v>5.1484067179993799E-3</c:v>
                      </c:pt>
                      <c:pt idx="52">
                        <c:v>5.2969161443924958E-3</c:v>
                      </c:pt>
                      <c:pt idx="53">
                        <c:v>5.4463044258137765E-3</c:v>
                      </c:pt>
                      <c:pt idx="54">
                        <c:v>5.5964070390809983E-3</c:v>
                      </c:pt>
                      <c:pt idx="55">
                        <c:v>5.7470535171058367E-3</c:v>
                      </c:pt>
                      <c:pt idx="56">
                        <c:v>5.8980677169218248E-3</c:v>
                      </c:pt>
                      <c:pt idx="57">
                        <c:v>6.0492681129785961E-3</c:v>
                      </c:pt>
                      <c:pt idx="58">
                        <c:v>6.2004681152684387E-3</c:v>
                      </c:pt>
                      <c:pt idx="59">
                        <c:v>6.3514764117297362E-3</c:v>
                      </c:pt>
                      <c:pt idx="60">
                        <c:v>6.5020973342499039E-3</c:v>
                      </c:pt>
                      <c:pt idx="61">
                        <c:v>6.6521312474688834E-3</c:v>
                      </c:pt>
                      <c:pt idx="62">
                        <c:v>6.8013749594635995E-3</c:v>
                      </c:pt>
                      <c:pt idx="63">
                        <c:v>6.9496221532749231E-3</c:v>
                      </c:pt>
                      <c:pt idx="64">
                        <c:v>7.0966638381221945E-3</c:v>
                      </c:pt>
                      <c:pt idx="65">
                        <c:v>7.2422888190370816E-3</c:v>
                      </c:pt>
                      <c:pt idx="66">
                        <c:v>7.3862841835390849E-3</c:v>
                      </c:pt>
                      <c:pt idx="67">
                        <c:v>7.5284358038701215E-3</c:v>
                      </c:pt>
                      <c:pt idx="68">
                        <c:v>7.6685288532060119E-3</c:v>
                      </c:pt>
                      <c:pt idx="69">
                        <c:v>7.8063483341690434E-3</c:v>
                      </c:pt>
                      <c:pt idx="70">
                        <c:v>7.941679617878717E-3</c:v>
                      </c:pt>
                      <c:pt idx="71">
                        <c:v>8.0743089916978684E-3</c:v>
                      </c:pt>
                      <c:pt idx="72">
                        <c:v>8.2040242137593859E-3</c:v>
                      </c:pt>
                      <c:pt idx="73">
                        <c:v>8.3306150722950029E-3</c:v>
                      </c:pt>
                      <c:pt idx="74">
                        <c:v>8.4538739477327974E-3</c:v>
                      </c:pt>
                      <c:pt idx="75">
                        <c:v>8.5735963754846097E-3</c:v>
                      </c:pt>
                      <c:pt idx="76">
                        <c:v>8.6895816073087138E-3</c:v>
                      </c:pt>
                      <c:pt idx="77">
                        <c:v>8.8016331691074985E-3</c:v>
                      </c:pt>
                      <c:pt idx="78">
                        <c:v>8.9095594130045915E-3</c:v>
                      </c:pt>
                      <c:pt idx="79">
                        <c:v>9.0131740615412084E-3</c:v>
                      </c:pt>
                      <c:pt idx="80">
                        <c:v>9.1122967418376718E-3</c:v>
                      </c:pt>
                      <c:pt idx="81">
                        <c:v>9.2067535075830917E-3</c:v>
                      </c:pt>
                      <c:pt idx="82">
                        <c:v>9.2963773467442321E-3</c:v>
                      </c:pt>
                      <c:pt idx="83">
                        <c:v>9.3810086729234545E-3</c:v>
                      </c:pt>
                      <c:pt idx="84">
                        <c:v>9.4604957983454949E-3</c:v>
                      </c:pt>
                      <c:pt idx="85">
                        <c:v>9.534695386513109E-3</c:v>
                      </c:pt>
                      <c:pt idx="86">
                        <c:v>9.6034728826426257E-3</c:v>
                      </c:pt>
                      <c:pt idx="87">
                        <c:v>9.6667029200712372E-3</c:v>
                      </c:pt>
                      <c:pt idx="88">
                        <c:v>9.7242697009187404E-3</c:v>
                      </c:pt>
                      <c:pt idx="89">
                        <c:v>9.7760673493864029E-3</c:v>
                      </c:pt>
                      <c:pt idx="90">
                        <c:v>9.8220002361844878E-3</c:v>
                      </c:pt>
                      <c:pt idx="91">
                        <c:v>9.8619832726972254E-3</c:v>
                      </c:pt>
                      <c:pt idx="92">
                        <c:v>9.8959421736187422E-3</c:v>
                      </c:pt>
                      <c:pt idx="93">
                        <c:v>9.9238136869252962E-3</c:v>
                      </c:pt>
                      <c:pt idx="94">
                        <c:v>9.9455457901874295E-3</c:v>
                      </c:pt>
                      <c:pt idx="95">
                        <c:v>9.961097852369101E-3</c:v>
                      </c:pt>
                      <c:pt idx="96">
                        <c:v>9.9704407604095466E-3</c:v>
                      </c:pt>
                      <c:pt idx="97">
                        <c:v>9.9735570100358169E-3</c:v>
                      </c:pt>
                      <c:pt idx="98">
                        <c:v>9.9704407604095449E-3</c:v>
                      </c:pt>
                      <c:pt idx="99">
                        <c:v>9.9610978523690993E-3</c:v>
                      </c:pt>
                      <c:pt idx="100">
                        <c:v>9.945545790187426E-3</c:v>
                      </c:pt>
                      <c:pt idx="101">
                        <c:v>9.923813686925291E-3</c:v>
                      </c:pt>
                      <c:pt idx="102">
                        <c:v>9.8959421736187336E-3</c:v>
                      </c:pt>
                      <c:pt idx="103">
                        <c:v>9.8619832726972185E-3</c:v>
                      </c:pt>
                      <c:pt idx="104">
                        <c:v>9.8220002361844791E-3</c:v>
                      </c:pt>
                      <c:pt idx="105">
                        <c:v>9.7760673493863925E-3</c:v>
                      </c:pt>
                      <c:pt idx="106">
                        <c:v>9.72426970091873E-3</c:v>
                      </c:pt>
                      <c:pt idx="107">
                        <c:v>9.666702920071225E-3</c:v>
                      </c:pt>
                      <c:pt idx="108">
                        <c:v>9.6034728826426118E-3</c:v>
                      </c:pt>
                      <c:pt idx="109">
                        <c:v>9.5346953865130951E-3</c:v>
                      </c:pt>
                      <c:pt idx="110">
                        <c:v>9.4604957983454793E-3</c:v>
                      </c:pt>
                      <c:pt idx="111">
                        <c:v>9.3810086729234389E-3</c:v>
                      </c:pt>
                      <c:pt idx="112">
                        <c:v>9.296377346744213E-3</c:v>
                      </c:pt>
                      <c:pt idx="113">
                        <c:v>9.2067535075830743E-3</c:v>
                      </c:pt>
                      <c:pt idx="114">
                        <c:v>9.112296741837651E-3</c:v>
                      </c:pt>
                      <c:pt idx="115">
                        <c:v>9.0131740615411876E-3</c:v>
                      </c:pt>
                      <c:pt idx="116">
                        <c:v>8.9095594130045707E-3</c:v>
                      </c:pt>
                      <c:pt idx="117">
                        <c:v>8.801633169107476E-3</c:v>
                      </c:pt>
                      <c:pt idx="118">
                        <c:v>8.6895816073086895E-3</c:v>
                      </c:pt>
                      <c:pt idx="119">
                        <c:v>8.5735963754845872E-3</c:v>
                      </c:pt>
                      <c:pt idx="120">
                        <c:v>8.4538739477327731E-3</c:v>
                      </c:pt>
                      <c:pt idx="121">
                        <c:v>8.3306150722949768E-3</c:v>
                      </c:pt>
                      <c:pt idx="122">
                        <c:v>8.2040242137593616E-3</c:v>
                      </c:pt>
                      <c:pt idx="123">
                        <c:v>8.0743089916978442E-3</c:v>
                      </c:pt>
                      <c:pt idx="124">
                        <c:v>7.941679617878691E-3</c:v>
                      </c:pt>
                      <c:pt idx="125">
                        <c:v>7.8063483341690165E-3</c:v>
                      </c:pt>
                      <c:pt idx="126">
                        <c:v>7.668528853205985E-3</c:v>
                      </c:pt>
                      <c:pt idx="127">
                        <c:v>7.5284358038700955E-3</c:v>
                      </c:pt>
                      <c:pt idx="128">
                        <c:v>7.386284183539058E-3</c:v>
                      </c:pt>
                      <c:pt idx="129">
                        <c:v>7.2422888190370538E-3</c:v>
                      </c:pt>
                      <c:pt idx="130">
                        <c:v>7.096663838122165E-3</c:v>
                      </c:pt>
                      <c:pt idx="131">
                        <c:v>6.9496221532748953E-3</c:v>
                      </c:pt>
                      <c:pt idx="132">
                        <c:v>6.8013749594635709E-3</c:v>
                      </c:pt>
                      <c:pt idx="133">
                        <c:v>6.6521312474688531E-3</c:v>
                      </c:pt>
                      <c:pt idx="134">
                        <c:v>6.5020973342498744E-3</c:v>
                      </c:pt>
                      <c:pt idx="135">
                        <c:v>6.3514764117297085E-3</c:v>
                      </c:pt>
                      <c:pt idx="136">
                        <c:v>6.2004681152684109E-3</c:v>
                      </c:pt>
                      <c:pt idx="137">
                        <c:v>6.0492681129785666E-3</c:v>
                      </c:pt>
                      <c:pt idx="138">
                        <c:v>5.8980677169217953E-3</c:v>
                      </c:pt>
                      <c:pt idx="139">
                        <c:v>5.7470535171058081E-3</c:v>
                      </c:pt>
                      <c:pt idx="140">
                        <c:v>5.5964070390809697E-3</c:v>
                      </c:pt>
                      <c:pt idx="141">
                        <c:v>5.4463044258137461E-3</c:v>
                      </c:pt>
                      <c:pt idx="142">
                        <c:v>5.2969161443924681E-3</c:v>
                      </c:pt>
                      <c:pt idx="143">
                        <c:v>5.1484067179993495E-3</c:v>
                      </c:pt>
                      <c:pt idx="144">
                        <c:v>5.0009344834621751E-3</c:v>
                      </c:pt>
                      <c:pt idx="145">
                        <c:v>4.8546513745803066E-3</c:v>
                      </c:pt>
                      <c:pt idx="146">
                        <c:v>4.7097027313031401E-3</c:v>
                      </c:pt>
                      <c:pt idx="147">
                        <c:v>4.5662271347255284E-3</c:v>
                      </c:pt>
                      <c:pt idx="148">
                        <c:v>4.4243562677544739E-3</c:v>
                      </c:pt>
                      <c:pt idx="149">
                        <c:v>4.2842148011951646E-3</c:v>
                      </c:pt>
                      <c:pt idx="150">
                        <c:v>4.1459203049026014E-3</c:v>
                      </c:pt>
                      <c:pt idx="151">
                        <c:v>4.0095831835479734E-3</c:v>
                      </c:pt>
                      <c:pt idx="152">
                        <c:v>3.8753066364573137E-3</c:v>
                      </c:pt>
                      <c:pt idx="153">
                        <c:v>3.7431866408936059E-3</c:v>
                      </c:pt>
                      <c:pt idx="154">
                        <c:v>3.6133119580733057E-3</c:v>
                      </c:pt>
                      <c:pt idx="155">
                        <c:v>3.4857641611339913E-3</c:v>
                      </c:pt>
                      <c:pt idx="156">
                        <c:v>3.3606176842019605E-3</c:v>
                      </c:pt>
                      <c:pt idx="157">
                        <c:v>3.2379398916472786E-3</c:v>
                      </c:pt>
                      <c:pt idx="158">
                        <c:v>3.1177911665589142E-3</c:v>
                      </c:pt>
                      <c:pt idx="159">
                        <c:v>3.0002250174246256E-3</c:v>
                      </c:pt>
                      <c:pt idx="160">
                        <c:v>2.8852882019587346E-3</c:v>
                      </c:pt>
                      <c:pt idx="161">
                        <c:v>2.7730208669863748E-3</c:v>
                      </c:pt>
                      <c:pt idx="162">
                        <c:v>2.6634567032646122E-3</c:v>
                      </c:pt>
                      <c:pt idx="163">
                        <c:v>2.5566231140994361E-3</c:v>
                      </c:pt>
                      <c:pt idx="164">
                        <c:v>2.4525413966024318E-3</c:v>
                      </c:pt>
                      <c:pt idx="165">
                        <c:v>2.35122693442216E-3</c:v>
                      </c:pt>
                      <c:pt idx="166">
                        <c:v>2.2526894007824393E-3</c:v>
                      </c:pt>
                      <c:pt idx="167">
                        <c:v>2.1569329706627757E-3</c:v>
                      </c:pt>
                      <c:pt idx="168">
                        <c:v>2.0639565409647778E-3</c:v>
                      </c:pt>
                      <c:pt idx="169">
                        <c:v>1.9737539575223418E-3</c:v>
                      </c:pt>
                      <c:pt idx="170">
                        <c:v>1.8863142478322428E-3</c:v>
                      </c:pt>
                      <c:pt idx="171">
                        <c:v>1.8016218584054383E-3</c:v>
                      </c:pt>
                      <c:pt idx="172">
                        <c:v>1.719656895667286E-3</c:v>
                      </c:pt>
                      <c:pt idx="173">
                        <c:v>1.640395369366904E-3</c:v>
                      </c:pt>
                      <c:pt idx="174">
                        <c:v>1.563809437491489E-3</c:v>
                      </c:pt>
                      <c:pt idx="175">
                        <c:v>1.4898676517203916E-3</c:v>
                      </c:pt>
                      <c:pt idx="176">
                        <c:v>1.41853520249559E-3</c:v>
                      </c:pt>
                      <c:pt idx="177">
                        <c:v>1.3497741628296918E-3</c:v>
                      </c:pt>
                      <c:pt idx="178">
                        <c:v>1.283543730019227E-3</c:v>
                      </c:pt>
                      <c:pt idx="179">
                        <c:v>1.2198004644795592E-3</c:v>
                      </c:pt>
                      <c:pt idx="180">
                        <c:v>1.1584985249677221E-3</c:v>
                      </c:pt>
                      <c:pt idx="181">
                        <c:v>1.0995898995106715E-3</c:v>
                      </c:pt>
                      <c:pt idx="182">
                        <c:v>1.0430246314084575E-3</c:v>
                      </c:pt>
                      <c:pt idx="183">
                        <c:v>9.887510397342471E-4</c:v>
                      </c:pt>
                      <c:pt idx="184">
                        <c:v>9.3671593380583666E-4</c:v>
                      </c:pt>
                      <c:pt idx="185">
                        <c:v>8.8686482115577848E-4</c:v>
                      </c:pt>
                      <c:pt idx="186">
                        <c:v>8.3914210857943166E-4</c:v>
                      </c:pt>
                      <c:pt idx="187">
                        <c:v>7.9349129589167846E-4</c:v>
                      </c:pt>
                      <c:pt idx="188">
                        <c:v>7.4985516207362558E-4</c:v>
                      </c:pt>
                      <c:pt idx="189">
                        <c:v>7.0817594354002304E-4</c:v>
                      </c:pt>
                      <c:pt idx="190">
                        <c:v>6.6839550430620011E-4</c:v>
                      </c:pt>
                      <c:pt idx="191">
                        <c:v>6.3045549787985348E-4</c:v>
                      </c:pt>
                      <c:pt idx="192">
                        <c:v>5.9429752074783963E-4</c:v>
                      </c:pt>
                      <c:pt idx="193">
                        <c:v>5.5986325737106724E-4</c:v>
                      </c:pt>
                      <c:pt idx="194">
                        <c:v>5.2709461664159779E-4</c:v>
                      </c:pt>
                      <c:pt idx="195">
                        <c:v>4.9593385979487792E-4</c:v>
                      </c:pt>
                      <c:pt idx="196">
                        <c:v>4.6632371980674306E-4</c:v>
                      </c:pt>
                      <c:pt idx="197">
                        <c:v>4.3820751233920852E-4</c:v>
                      </c:pt>
                      <c:pt idx="198">
                        <c:v>4.1152923833117716E-4</c:v>
                      </c:pt>
                      <c:pt idx="199">
                        <c:v>3.8623367835987499E-4</c:v>
                      </c:pt>
                      <c:pt idx="200">
                        <c:v>3.6226647892620764E-4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19050" cap="rnd">
                    <a:solidFill>
                      <a:schemeClr val="accent6">
                        <a:lumMod val="50000"/>
                      </a:schemeClr>
                    </a:solidFill>
                    <a:round/>
                  </a:ln>
                  <a:effectLst/>
                </c:spPr>
                <c:marker>
                  <c:symbol val="none"/>
                </c:marker>
                <c:dPt>
                  <c:idx val="14"/>
                  <c:marker>
                    <c:symbol val="none"/>
                  </c:marker>
                  <c:bubble3D val="0"/>
                </c:dPt>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-simple(2)'!$O$23:$O$223</c15:sqref>
                        </c15:formulaRef>
                      </c:ext>
                    </c:extLst>
                    <c:numCache>
                      <c:formatCode>General</c:formatCode>
                      <c:ptCount val="201"/>
                      <c:pt idx="0">
                        <c:v>8.9455319174952866E-7</c:v>
                      </c:pt>
                      <c:pt idx="1">
                        <c:v>1.0347135685949997E-6</c:v>
                      </c:pt>
                      <c:pt idx="2">
                        <c:v>1.1955054749549902E-6</c:v>
                      </c:pt>
                      <c:pt idx="3">
                        <c:v>1.3797501345777087E-6</c:v>
                      </c:pt>
                      <c:pt idx="4">
                        <c:v>1.5906212180401538E-6</c:v>
                      </c:pt>
                      <c:pt idx="5">
                        <c:v>1.8316839851954808E-6</c:v>
                      </c:pt>
                      <c:pt idx="6">
                        <c:v>2.1069380959567524E-6</c:v>
                      </c:pt>
                      <c:pt idx="7">
                        <c:v>2.4208643434084024E-6</c:v>
                      </c:pt>
                      <c:pt idx="8">
                        <c:v>2.778475569138619E-6</c:v>
                      </c:pt>
                      <c:pt idx="9">
                        <c:v>3.1853720250046177E-6</c:v>
                      </c:pt>
                      <c:pt idx="10">
                        <c:v>3.647801447993326E-6</c:v>
                      </c:pt>
                      <c:pt idx="11">
                        <c:v>4.1727241151162394E-6</c:v>
                      </c:pt>
                      <c:pt idx="12">
                        <c:v>4.7678831430548582E-6</c:v>
                      </c:pt>
                      <c:pt idx="13">
                        <c:v>5.4418802922080478E-6</c:v>
                      </c:pt>
                      <c:pt idx="14">
                        <c:v>6.204257526524772E-6</c:v>
                      </c:pt>
                      <c:pt idx="15">
                        <c:v>7.0655845686618348E-6</c:v>
                      </c:pt>
                      <c:pt idx="16">
                        <c:v>8.0375526741997532E-6</c:v>
                      </c:pt>
                      <c:pt idx="17">
                        <c:v>9.1330748284886783E-6</c:v>
                      </c:pt>
                      <c:pt idx="18">
                        <c:v>1.0366392544781501E-5</c:v>
                      </c:pt>
                      <c:pt idx="19">
                        <c:v>1.175318941224814E-5</c:v>
                      </c:pt>
                      <c:pt idx="20">
                        <c:v>1.3310711506861754E-5</c:v>
                      </c:pt>
                      <c:pt idx="21">
                        <c:v>1.5057894736625235E-5</c:v>
                      </c:pt>
                      <c:pt idx="22">
                        <c:v>1.7015499144806141E-5</c:v>
                      </c:pt>
                      <c:pt idx="23">
                        <c:v>1.9206250140434108E-5</c:v>
                      </c:pt>
                      <c:pt idx="24">
                        <c:v>2.1654986563985419E-5</c:v>
                      </c:pt>
                      <c:pt idx="25">
                        <c:v>2.4388815427676968E-5</c:v>
                      </c:pt>
                      <c:pt idx="26">
                        <c:v>2.7437273093906123E-5</c:v>
                      </c:pt>
                      <c:pt idx="27">
                        <c:v>3.08324925719547E-5</c:v>
                      </c:pt>
                      <c:pt idx="28">
                        <c:v>3.460937652204698E-5</c:v>
                      </c:pt>
                      <c:pt idx="29">
                        <c:v>3.8805775457212717E-5</c:v>
                      </c:pt>
                      <c:pt idx="30">
                        <c:v>4.3462670527245779E-5</c:v>
                      </c:pt>
                      <c:pt idx="31">
                        <c:v>4.8624360155558115E-5</c:v>
                      </c:pt>
                      <c:pt idx="32">
                        <c:v>5.4338649679208259E-5</c:v>
                      </c:pt>
                      <c:pt idx="33">
                        <c:v>6.0657043015247226E-5</c:v>
                      </c:pt>
                      <c:pt idx="34">
                        <c:v>6.7634935243325489E-5</c:v>
                      </c:pt>
                      <c:pt idx="35">
                        <c:v>7.5331804855925045E-5</c:v>
                      </c:pt>
                      <c:pt idx="36">
                        <c:v>8.3811404284443028E-5</c:v>
                      </c:pt>
                      <c:pt idx="37">
                        <c:v>9.3141947162648072E-5</c:v>
                      </c:pt>
                      <c:pt idx="38">
                        <c:v>1.0339629063988195E-4</c:v>
                      </c:pt>
                      <c:pt idx="39">
                        <c:v>1.1465211090608321E-4</c:v>
                      </c:pt>
                      <c:pt idx="40">
                        <c:v>1.2699206994072677E-4</c:v>
                      </c:pt>
                      <c:pt idx="41">
                        <c:v>1.4050397134970886E-4</c:v>
                      </c:pt>
                      <c:pt idx="42">
                        <c:v>1.5528090300983245E-4</c:v>
                      </c:pt>
                      <c:pt idx="43">
                        <c:v>1.71421364101798E-4</c:v>
                      </c:pt>
                      <c:pt idx="44">
                        <c:v>1.890293739815294E-4</c:v>
                      </c:pt>
                      <c:pt idx="45">
                        <c:v>2.082145602184668E-4</c:v>
                      </c:pt>
                      <c:pt idx="46">
                        <c:v>2.2909222302046572E-4</c:v>
                      </c:pt>
                      <c:pt idx="47">
                        <c:v>2.5178337317056243E-4</c:v>
                      </c:pt>
                      <c:pt idx="48">
                        <c:v>2.7641474052358944E-4</c:v>
                      </c:pt>
                      <c:pt idx="49">
                        <c:v>3.031187500530351E-4</c:v>
                      </c:pt>
                      <c:pt idx="50">
                        <c:v>3.3203346240319741E-4</c:v>
                      </c:pt>
                      <c:pt idx="51">
                        <c:v>3.633024758911799E-4</c:v>
                      </c:pt>
                      <c:pt idx="52">
                        <c:v>3.9707478692017266E-4</c:v>
                      </c:pt>
                      <c:pt idx="53">
                        <c:v>4.3350460581224849E-4</c:v>
                      </c:pt>
                      <c:pt idx="54">
                        <c:v>4.7275112514791052E-4</c:v>
                      </c:pt>
                      <c:pt idx="55">
                        <c:v>5.149782378131725E-4</c:v>
                      </c:pt>
                      <c:pt idx="56">
                        <c:v>5.6035420210497923E-4</c:v>
                      </c:pt>
                      <c:pt idx="57">
                        <c:v>6.0905125143413978E-4</c:v>
                      </c:pt>
                      <c:pt idx="58">
                        <c:v>6.6124514639317805E-4</c:v>
                      </c:pt>
                      <c:pt idx="59">
                        <c:v>7.1711466722578876E-4</c:v>
                      </c:pt>
                      <c:pt idx="60">
                        <c:v>7.7684104504572877E-4</c:v>
                      </c:pt>
                      <c:pt idx="61">
                        <c:v>8.4060733050648052E-4</c:v>
                      </c:pt>
                      <c:pt idx="62">
                        <c:v>9.0859769901877226E-4</c:v>
                      </c:pt>
                      <c:pt idx="63">
                        <c:v>9.8099669205055167E-4</c:v>
                      </c:pt>
                      <c:pt idx="64">
                        <c:v>1.0579883945222484E-3</c:v>
                      </c:pt>
                      <c:pt idx="65">
                        <c:v>1.1397555488275029E-3</c:v>
                      </c:pt>
                      <c:pt idx="66">
                        <c:v>1.2264786065637812E-3</c:v>
                      </c:pt>
                      <c:pt idx="67">
                        <c:v>1.3183347196456755E-3</c:v>
                      </c:pt>
                      <c:pt idx="68">
                        <c:v>1.4154966730928328E-3</c:v>
                      </c:pt>
                      <c:pt idx="69">
                        <c:v>1.5181317624301889E-3</c:v>
                      </c:pt>
                      <c:pt idx="70">
                        <c:v>1.6264006193060945E-3</c:v>
                      </c:pt>
                      <c:pt idx="71">
                        <c:v>1.7404559896185383E-3</c:v>
                      </c:pt>
                      <c:pt idx="72">
                        <c:v>1.8604414691352801E-3</c:v>
                      </c:pt>
                      <c:pt idx="73">
                        <c:v>1.9864902022938722E-3</c:v>
                      </c:pt>
                      <c:pt idx="74">
                        <c:v>2.1187235505654152E-3</c:v>
                      </c:pt>
                      <c:pt idx="75">
                        <c:v>2.2572497374539337E-3</c:v>
                      </c:pt>
                      <c:pt idx="76">
                        <c:v>2.4021624778739373E-3</c:v>
                      </c:pt>
                      <c:pt idx="77">
                        <c:v>2.553539600293679E-3</c:v>
                      </c:pt>
                      <c:pt idx="78">
                        <c:v>2.7114416706426588E-3</c:v>
                      </c:pt>
                      <c:pt idx="79">
                        <c:v>2.8759106275503886E-3</c:v>
                      </c:pt>
                      <c:pt idx="80">
                        <c:v>3.0469684390008133E-3</c:v>
                      </c:pt>
                      <c:pt idx="81">
                        <c:v>3.2246157909443752E-3</c:v>
                      </c:pt>
                      <c:pt idx="82">
                        <c:v>3.4088308187992735E-3</c:v>
                      </c:pt>
                      <c:pt idx="83">
                        <c:v>3.5995678930865927E-3</c:v>
                      </c:pt>
                      <c:pt idx="84">
                        <c:v>3.7967564706730675E-3</c:v>
                      </c:pt>
                      <c:pt idx="85">
                        <c:v>4.0003000232328601E-3</c:v>
                      </c:pt>
                      <c:pt idx="86">
                        <c:v>4.2100750545792905E-3</c:v>
                      </c:pt>
                      <c:pt idx="87">
                        <c:v>4.4259302184529213E-3</c:v>
                      </c:pt>
                      <c:pt idx="88">
                        <c:v>4.6476855481786842E-3</c:v>
                      </c:pt>
                      <c:pt idx="89">
                        <c:v>4.8751318093178632E-3</c:v>
                      </c:pt>
                      <c:pt idx="90">
                        <c:v>5.1080299860373855E-3</c:v>
                      </c:pt>
                      <c:pt idx="91">
                        <c:v>5.3461109113973268E-3</c:v>
                      </c:pt>
                      <c:pt idx="92">
                        <c:v>5.5890750511171927E-3</c:v>
                      </c:pt>
                      <c:pt idx="93">
                        <c:v>5.8365924496227919E-3</c:v>
                      </c:pt>
                      <c:pt idx="94">
                        <c:v>6.0883028463007373E-3</c:v>
                      </c:pt>
                      <c:pt idx="95">
                        <c:v>6.3438159689000418E-3</c:v>
                      </c:pt>
                      <c:pt idx="96">
                        <c:v>6.6027120099248857E-3</c:v>
                      </c:pt>
                      <c:pt idx="97">
                        <c:v>6.8645422906658338E-3</c:v>
                      </c:pt>
                      <c:pt idx="98">
                        <c:v>7.1288301162261017E-3</c:v>
                      </c:pt>
                      <c:pt idx="99">
                        <c:v>7.3950718235245407E-3</c:v>
                      </c:pt>
                      <c:pt idx="100">
                        <c:v>7.6627380228077762E-3</c:v>
                      </c:pt>
                      <c:pt idx="101">
                        <c:v>7.9312750316926049E-3</c:v>
                      </c:pt>
                      <c:pt idx="102">
                        <c:v>8.2001064991992032E-3</c:v>
                      </c:pt>
                      <c:pt idx="103">
                        <c:v>8.468635215639642E-3</c:v>
                      </c:pt>
                      <c:pt idx="104">
                        <c:v>8.736245102610056E-3</c:v>
                      </c:pt>
                      <c:pt idx="105">
                        <c:v>9.0023033757137393E-3</c:v>
                      </c:pt>
                      <c:pt idx="106">
                        <c:v>9.2661628710332244E-3</c:v>
                      </c:pt>
                      <c:pt idx="107">
                        <c:v>9.5271645247883788E-3</c:v>
                      </c:pt>
                      <c:pt idx="108">
                        <c:v>9.7846399940818892E-3</c:v>
                      </c:pt>
                      <c:pt idx="109">
                        <c:v>1.0037914405160156E-2</c:v>
                      </c:pt>
                      <c:pt idx="110">
                        <c:v>1.0286309214223159E-2</c:v>
                      </c:pt>
                      <c:pt idx="111">
                        <c:v>1.0529145164518109E-2</c:v>
                      </c:pt>
                      <c:pt idx="112">
                        <c:v>1.0765745322263817E-2</c:v>
                      </c:pt>
                      <c:pt idx="113">
                        <c:v>1.0995438172891366E-2</c:v>
                      </c:pt>
                      <c:pt idx="114">
                        <c:v>1.1217560758165114E-2</c:v>
                      </c:pt>
                      <c:pt idx="115">
                        <c:v>1.1431461833979471E-2</c:v>
                      </c:pt>
                      <c:pt idx="116">
                        <c:v>1.1636505028022244E-2</c:v>
                      </c:pt>
                      <c:pt idx="117">
                        <c:v>1.1832071976064574E-2</c:v>
                      </c:pt>
                      <c:pt idx="118">
                        <c:v>1.2017565415388272E-2</c:v>
                      </c:pt>
                      <c:pt idx="119">
                        <c:v>1.2192412213800088E-2</c:v>
                      </c:pt>
                      <c:pt idx="120">
                        <c:v>1.2356066312812853E-2</c:v>
                      </c:pt>
                      <c:pt idx="121">
                        <c:v>1.2508011563897935E-2</c:v>
                      </c:pt>
                      <c:pt idx="122">
                        <c:v>1.2647764437231515E-2</c:v>
                      </c:pt>
                      <c:pt idx="123">
                        <c:v>1.2774876583066893E-2</c:v>
                      </c:pt>
                      <c:pt idx="124">
                        <c:v>1.2888937226761646E-2</c:v>
                      </c:pt>
                      <c:pt idx="125">
                        <c:v>1.2989575379565623E-2</c:v>
                      </c:pt>
                      <c:pt idx="126">
                        <c:v>1.3076461848524424E-2</c:v>
                      </c:pt>
                      <c:pt idx="127">
                        <c:v>1.3149311030262968E-2</c:v>
                      </c:pt>
                      <c:pt idx="128">
                        <c:v>1.3207882474971842E-2</c:v>
                      </c:pt>
                      <c:pt idx="129">
                        <c:v>1.32519822086114E-2</c:v>
                      </c:pt>
                      <c:pt idx="130">
                        <c:v>1.3281463803158802E-2</c:v>
                      </c:pt>
                      <c:pt idx="131">
                        <c:v>1.3296229186634057E-2</c:v>
                      </c:pt>
                      <c:pt idx="132">
                        <c:v>1.3296229186634057E-2</c:v>
                      </c:pt>
                      <c:pt idx="133">
                        <c:v>1.32814638031588E-2</c:v>
                      </c:pt>
                      <c:pt idx="134">
                        <c:v>1.3251982208611398E-2</c:v>
                      </c:pt>
                      <c:pt idx="135">
                        <c:v>1.3207882474971837E-2</c:v>
                      </c:pt>
                      <c:pt idx="136">
                        <c:v>1.3149311030262961E-2</c:v>
                      </c:pt>
                      <c:pt idx="137">
                        <c:v>1.3076461848524417E-2</c:v>
                      </c:pt>
                      <c:pt idx="138">
                        <c:v>1.2989575379565615E-2</c:v>
                      </c:pt>
                      <c:pt idx="139">
                        <c:v>1.2888937226761637E-2</c:v>
                      </c:pt>
                      <c:pt idx="140">
                        <c:v>1.277487658306688E-2</c:v>
                      </c:pt>
                      <c:pt idx="141">
                        <c:v>1.2647764437231507E-2</c:v>
                      </c:pt>
                      <c:pt idx="142">
                        <c:v>1.2508011563897923E-2</c:v>
                      </c:pt>
                      <c:pt idx="143">
                        <c:v>1.2356066312812839E-2</c:v>
                      </c:pt>
                      <c:pt idx="144">
                        <c:v>1.2192412213800073E-2</c:v>
                      </c:pt>
                      <c:pt idx="145">
                        <c:v>1.2017565415388254E-2</c:v>
                      </c:pt>
                      <c:pt idx="146">
                        <c:v>1.1832071976064555E-2</c:v>
                      </c:pt>
                      <c:pt idx="147">
                        <c:v>1.1636505028022229E-2</c:v>
                      </c:pt>
                      <c:pt idx="148">
                        <c:v>1.1431461833979454E-2</c:v>
                      </c:pt>
                      <c:pt idx="149">
                        <c:v>1.1217560758165095E-2</c:v>
                      </c:pt>
                      <c:pt idx="150">
                        <c:v>1.0995438172891345E-2</c:v>
                      </c:pt>
                      <c:pt idx="151">
                        <c:v>1.0765745322263797E-2</c:v>
                      </c:pt>
                      <c:pt idx="152">
                        <c:v>1.052914516451809E-2</c:v>
                      </c:pt>
                      <c:pt idx="153">
                        <c:v>1.028630921422314E-2</c:v>
                      </c:pt>
                      <c:pt idx="154">
                        <c:v>1.0037914405160133E-2</c:v>
                      </c:pt>
                      <c:pt idx="155">
                        <c:v>9.7846399940818667E-3</c:v>
                      </c:pt>
                      <c:pt idx="156">
                        <c:v>9.5271645247883528E-3</c:v>
                      </c:pt>
                      <c:pt idx="157">
                        <c:v>9.2661628710332018E-3</c:v>
                      </c:pt>
                      <c:pt idx="158">
                        <c:v>9.0023033757137133E-3</c:v>
                      </c:pt>
                      <c:pt idx="159">
                        <c:v>8.73624510261003E-3</c:v>
                      </c:pt>
                      <c:pt idx="160">
                        <c:v>8.4686352156396177E-3</c:v>
                      </c:pt>
                      <c:pt idx="161">
                        <c:v>8.2001064991991772E-3</c:v>
                      </c:pt>
                      <c:pt idx="162">
                        <c:v>7.9312750316925824E-3</c:v>
                      </c:pt>
                      <c:pt idx="163">
                        <c:v>7.6627380228077493E-3</c:v>
                      </c:pt>
                      <c:pt idx="164">
                        <c:v>7.3950718235245138E-3</c:v>
                      </c:pt>
                      <c:pt idx="165">
                        <c:v>7.1288301162260748E-3</c:v>
                      </c:pt>
                      <c:pt idx="166">
                        <c:v>6.8645422906658069E-3</c:v>
                      </c:pt>
                      <c:pt idx="167">
                        <c:v>6.6027120099248606E-3</c:v>
                      </c:pt>
                      <c:pt idx="168">
                        <c:v>6.343815968900015E-3</c:v>
                      </c:pt>
                      <c:pt idx="169">
                        <c:v>6.0883028463007121E-3</c:v>
                      </c:pt>
                      <c:pt idx="170">
                        <c:v>5.8365924496227651E-3</c:v>
                      </c:pt>
                      <c:pt idx="171">
                        <c:v>5.5890750511171676E-3</c:v>
                      </c:pt>
                      <c:pt idx="172">
                        <c:v>5.3461109113973017E-3</c:v>
                      </c:pt>
                      <c:pt idx="173">
                        <c:v>5.1080299860373612E-3</c:v>
                      </c:pt>
                      <c:pt idx="174">
                        <c:v>4.8751318093178389E-3</c:v>
                      </c:pt>
                      <c:pt idx="175">
                        <c:v>4.6476855481786582E-3</c:v>
                      </c:pt>
                      <c:pt idx="176">
                        <c:v>4.4259302184528953E-3</c:v>
                      </c:pt>
                      <c:pt idx="177">
                        <c:v>4.2100750545792679E-3</c:v>
                      </c:pt>
                      <c:pt idx="178">
                        <c:v>4.0003000232328376E-3</c:v>
                      </c:pt>
                      <c:pt idx="179">
                        <c:v>3.7967564706730449E-3</c:v>
                      </c:pt>
                      <c:pt idx="180">
                        <c:v>3.5995678930865714E-3</c:v>
                      </c:pt>
                      <c:pt idx="181">
                        <c:v>3.4088308187992518E-3</c:v>
                      </c:pt>
                      <c:pt idx="182">
                        <c:v>3.2246157909443548E-3</c:v>
                      </c:pt>
                      <c:pt idx="183">
                        <c:v>3.0469684390007942E-3</c:v>
                      </c:pt>
                      <c:pt idx="184">
                        <c:v>2.8759106275503712E-3</c:v>
                      </c:pt>
                      <c:pt idx="185">
                        <c:v>2.7114416706426401E-3</c:v>
                      </c:pt>
                      <c:pt idx="186">
                        <c:v>2.5535396002936612E-3</c:v>
                      </c:pt>
                      <c:pt idx="187">
                        <c:v>2.4021624778739216E-3</c:v>
                      </c:pt>
                      <c:pt idx="188">
                        <c:v>2.2572497374539176E-3</c:v>
                      </c:pt>
                      <c:pt idx="189">
                        <c:v>2.1187235505654E-3</c:v>
                      </c:pt>
                      <c:pt idx="190">
                        <c:v>1.9864902022938584E-3</c:v>
                      </c:pt>
                      <c:pt idx="191">
                        <c:v>1.8604414691352658E-3</c:v>
                      </c:pt>
                      <c:pt idx="192">
                        <c:v>1.7404559896185257E-3</c:v>
                      </c:pt>
                      <c:pt idx="193">
                        <c:v>1.6264006193060824E-3</c:v>
                      </c:pt>
                      <c:pt idx="194">
                        <c:v>1.5181317624301765E-3</c:v>
                      </c:pt>
                      <c:pt idx="195">
                        <c:v>1.415496673092822E-3</c:v>
                      </c:pt>
                      <c:pt idx="196">
                        <c:v>1.3183347196456655E-3</c:v>
                      </c:pt>
                      <c:pt idx="197">
                        <c:v>1.2264786065637708E-3</c:v>
                      </c:pt>
                      <c:pt idx="198">
                        <c:v>1.1397555488274942E-3</c:v>
                      </c:pt>
                      <c:pt idx="199">
                        <c:v>1.0579883945222397E-3</c:v>
                      </c:pt>
                      <c:pt idx="200">
                        <c:v>9.80996692050543E-4</c:v>
                      </c:pt>
                    </c:numCache>
                  </c:numRef>
                </c:yVal>
                <c:smooth val="0"/>
              </c15:ser>
            </c15:filteredScatterSeries>
            <c15:filteredScatterSeries>
              <c15:ser>
                <c:idx val="0"/>
                <c:order val="4"/>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-simple(2)'!$AA$23:$AA$223</c15:sqref>
                        </c15:formulaRef>
                      </c:ext>
                    </c:extLst>
                    <c:numCache>
                      <c:formatCode>General</c:formatCode>
                      <c:ptCount val="201"/>
                      <c:pt idx="0">
                        <c:v>1.5560877895744808E-7</c:v>
                      </c:pt>
                      <c:pt idx="1">
                        <c:v>1.9806495455160552E-7</c:v>
                      </c:pt>
                      <c:pt idx="2">
                        <c:v>2.5147536442962452E-7</c:v>
                      </c:pt>
                      <c:pt idx="3">
                        <c:v>3.1849125894335727E-7</c:v>
                      </c:pt>
                      <c:pt idx="4">
                        <c:v>4.0235912282461755E-7</c:v>
                      </c:pt>
                      <c:pt idx="5">
                        <c:v>5.0704260327434247E-7</c:v>
                      </c:pt>
                      <c:pt idx="6">
                        <c:v>6.3736661909167783E-7</c:v>
                      </c:pt>
                      <c:pt idx="7">
                        <c:v>7.9918705534527938E-7</c:v>
                      </c:pt>
                      <c:pt idx="8">
                        <c:v>9.9958983534614828E-7</c:v>
                      </c:pt>
                      <c:pt idx="9">
                        <c:v>1.2471235645026921E-6</c:v>
                      </c:pt>
                      <c:pt idx="10">
                        <c:v>1.5520703528925243E-6</c:v>
                      </c:pt>
                      <c:pt idx="11">
                        <c:v>1.9267598371043699E-6</c:v>
                      </c:pt>
                      <c:pt idx="12">
                        <c:v>2.3859318270602641E-6</c:v>
                      </c:pt>
                      <c:pt idx="13">
                        <c:v>2.9471533878270238E-6</c:v>
                      </c:pt>
                      <c:pt idx="14">
                        <c:v>3.6312965151126554E-6</c:v>
                      </c:pt>
                      <c:pt idx="15">
                        <c:v>4.4630828588566857E-6</c:v>
                      </c:pt>
                      <c:pt idx="16">
                        <c:v>5.4717021719900655E-6</c:v>
                      </c:pt>
                      <c:pt idx="17">
                        <c:v>6.691511288244328E-6</c:v>
                      </c:pt>
                      <c:pt idx="18">
                        <c:v>8.1628204383121713E-6</c:v>
                      </c:pt>
                      <c:pt idx="19">
                        <c:v>9.932773569638724E-6</c:v>
                      </c:pt>
                      <c:pt idx="20">
                        <c:v>1.205632901129977E-5</c:v>
                      </c:pt>
                      <c:pt idx="21">
                        <c:v>1.4597346289573144E-5</c:v>
                      </c:pt>
                      <c:pt idx="22">
                        <c:v>1.7629784118372412E-5</c:v>
                      </c:pt>
                      <c:pt idx="23">
                        <c:v>2.1239013527537781E-5</c:v>
                      </c:pt>
                      <c:pt idx="24">
                        <c:v>2.5523248717209486E-5</c:v>
                      </c:pt>
                      <c:pt idx="25">
                        <c:v>3.0595096505688892E-5</c:v>
                      </c:pt>
                      <c:pt idx="26">
                        <c:v>3.6583223141515843E-5</c:v>
                      </c:pt>
                      <c:pt idx="27">
                        <c:v>4.3634134752288391E-5</c:v>
                      </c:pt>
                      <c:pt idx="28">
                        <c:v>5.1914064783071016E-5</c:v>
                      </c:pt>
                      <c:pt idx="29">
                        <c:v>6.1610958423651547E-5</c:v>
                      </c:pt>
                      <c:pt idx="30">
                        <c:v>7.2936540233337944E-5</c:v>
                      </c:pt>
                      <c:pt idx="31">
                        <c:v>8.6128446952684837E-5</c:v>
                      </c:pt>
                      <c:pt idx="32">
                        <c:v>1.0145240286498931E-4</c:v>
                      </c:pt>
                      <c:pt idx="33">
                        <c:v>1.1920441007324327E-4</c:v>
                      </c:pt>
                      <c:pt idx="34">
                        <c:v>1.3971292074397345E-4</c:v>
                      </c:pt>
                      <c:pt idx="35">
                        <c:v>1.6334095280999756E-4</c:v>
                      </c:pt>
                      <c:pt idx="36">
                        <c:v>1.9048810491109202E-4</c:v>
                      </c:pt>
                      <c:pt idx="37">
                        <c:v>2.2159242059690236E-4</c:v>
                      </c:pt>
                      <c:pt idx="38">
                        <c:v>2.5713204615269926E-4</c:v>
                      </c:pt>
                      <c:pt idx="39">
                        <c:v>2.976266209887956E-4</c:v>
                      </c:pt>
                      <c:pt idx="40">
                        <c:v>3.4363833453070154E-4</c:v>
                      </c:pt>
                      <c:pt idx="41">
                        <c:v>3.9577257914900189E-4</c:v>
                      </c:pt>
                      <c:pt idx="42">
                        <c:v>4.5467812507955649E-4</c:v>
                      </c:pt>
                      <c:pt idx="43">
                        <c:v>5.2104674072113455E-4</c:v>
                      </c:pt>
                      <c:pt idx="44">
                        <c:v>5.9561218038026403E-4</c:v>
                      </c:pt>
                      <c:pt idx="45">
                        <c:v>6.7914846168428702E-4</c:v>
                      </c:pt>
                      <c:pt idx="46">
                        <c:v>7.7246735671976483E-4</c:v>
                      </c:pt>
                      <c:pt idx="47">
                        <c:v>8.7641502467843471E-4</c:v>
                      </c:pt>
                      <c:pt idx="48">
                        <c:v>9.9186771958977428E-4</c:v>
                      </c:pt>
                      <c:pt idx="49">
                        <c:v>1.1197265147421546E-3</c:v>
                      </c:pt>
                      <c:pt idx="50">
                        <c:v>1.2609109957597295E-3</c:v>
                      </c:pt>
                      <c:pt idx="51">
                        <c:v>1.4163518870800706E-3</c:v>
                      </c:pt>
                      <c:pt idx="52">
                        <c:v>1.5869825917833836E-3</c:v>
                      </c:pt>
                      <c:pt idx="53">
                        <c:v>1.7737296423115871E-3</c:v>
                      </c:pt>
                      <c:pt idx="54">
                        <c:v>1.9775020794685263E-3</c:v>
                      </c:pt>
                      <c:pt idx="55">
                        <c:v>2.199179799021378E-3</c:v>
                      </c:pt>
                      <c:pt idx="56">
                        <c:v>2.4396009289591562E-3</c:v>
                      </c:pt>
                      <c:pt idx="57">
                        <c:v>2.6995483256594243E-3</c:v>
                      </c:pt>
                      <c:pt idx="58">
                        <c:v>2.9797353034408253E-3</c:v>
                      </c:pt>
                      <c:pt idx="59">
                        <c:v>3.280790738733854E-3</c:v>
                      </c:pt>
                      <c:pt idx="60">
                        <c:v>3.6032437168109252E-3</c:v>
                      </c:pt>
                      <c:pt idx="61">
                        <c:v>3.9475079150447364E-3</c:v>
                      </c:pt>
                      <c:pt idx="62">
                        <c:v>4.3138659413256069E-3</c:v>
                      </c:pt>
                      <c:pt idx="63">
                        <c:v>4.7024538688443789E-3</c:v>
                      </c:pt>
                      <c:pt idx="64">
                        <c:v>5.1132462281989347E-3</c:v>
                      </c:pt>
                      <c:pt idx="65">
                        <c:v>5.5460417339728155E-3</c:v>
                      </c:pt>
                      <c:pt idx="66">
                        <c:v>6.0004500348493188E-3</c:v>
                      </c:pt>
                      <c:pt idx="67">
                        <c:v>6.4758797832946274E-3</c:v>
                      </c:pt>
                      <c:pt idx="68">
                        <c:v>6.9715283222680571E-3</c:v>
                      </c:pt>
                      <c:pt idx="69">
                        <c:v>7.4863732817872872E-3</c:v>
                      </c:pt>
                      <c:pt idx="70">
                        <c:v>8.0191663670960266E-3</c:v>
                      </c:pt>
                      <c:pt idx="71">
                        <c:v>8.5684296023904177E-3</c:v>
                      </c:pt>
                      <c:pt idx="72">
                        <c:v>9.1324542694511488E-3</c:v>
                      </c:pt>
                      <c:pt idx="73">
                        <c:v>9.7093027491607017E-3</c:v>
                      </c:pt>
                      <c:pt idx="74">
                        <c:v>1.0296813435998795E-2</c:v>
                      </c:pt>
                      <c:pt idx="75">
                        <c:v>1.0892608851627584E-2</c:v>
                      </c:pt>
                      <c:pt idx="76">
                        <c:v>1.149410703421171E-2</c:v>
                      </c:pt>
                      <c:pt idx="77">
                        <c:v>1.2098536225957229E-2</c:v>
                      </c:pt>
                      <c:pt idx="78">
                        <c:v>1.2702952823459509E-2</c:v>
                      </c:pt>
                      <c:pt idx="79">
                        <c:v>1.3304262494937802E-2</c:v>
                      </c:pt>
                      <c:pt idx="80">
                        <c:v>1.3899244306549881E-2</c:v>
                      </c:pt>
                      <c:pt idx="81">
                        <c:v>1.4484577638074196E-2</c:v>
                      </c:pt>
                      <c:pt idx="82">
                        <c:v>1.5056871607740279E-2</c:v>
                      </c:pt>
                      <c:pt idx="83">
                        <c:v>1.561269666833812E-2</c:v>
                      </c:pt>
                      <c:pt idx="84">
                        <c:v>1.6148617983395768E-2</c:v>
                      </c:pt>
                      <c:pt idx="85">
                        <c:v>1.6661230144590037E-2</c:v>
                      </c:pt>
                      <c:pt idx="86">
                        <c:v>1.7147192750969244E-2</c:v>
                      </c:pt>
                      <c:pt idx="87">
                        <c:v>1.7603266338215018E-2</c:v>
                      </c:pt>
                      <c:pt idx="88">
                        <c:v>1.8026348123082438E-2</c:v>
                      </c:pt>
                      <c:pt idx="89">
                        <c:v>1.8413507015166204E-2</c:v>
                      </c:pt>
                      <c:pt idx="90">
                        <c:v>1.8762017345846926E-2</c:v>
                      </c:pt>
                      <c:pt idx="91">
                        <c:v>1.9069390773026235E-2</c:v>
                      </c:pt>
                      <c:pt idx="92">
                        <c:v>1.9333405840142488E-2</c:v>
                      </c:pt>
                      <c:pt idx="93">
                        <c:v>1.9552134698772813E-2</c:v>
                      </c:pt>
                      <c:pt idx="94">
                        <c:v>1.9723966545394458E-2</c:v>
                      </c:pt>
                      <c:pt idx="95">
                        <c:v>1.9847627373850599E-2</c:v>
                      </c:pt>
                      <c:pt idx="96">
                        <c:v>1.9922195704738205E-2</c:v>
                      </c:pt>
                      <c:pt idx="97">
                        <c:v>1.9947114020071634E-2</c:v>
                      </c:pt>
                      <c:pt idx="98">
                        <c:v>1.9922195704738195E-2</c:v>
                      </c:pt>
                      <c:pt idx="99">
                        <c:v>1.9847627373850575E-2</c:v>
                      </c:pt>
                      <c:pt idx="100">
                        <c:v>1.972396654539443E-2</c:v>
                      </c:pt>
                      <c:pt idx="101">
                        <c:v>1.9552134698772775E-2</c:v>
                      </c:pt>
                      <c:pt idx="102">
                        <c:v>1.9333405840142436E-2</c:v>
                      </c:pt>
                      <c:pt idx="103">
                        <c:v>1.9069390773026176E-2</c:v>
                      </c:pt>
                      <c:pt idx="104">
                        <c:v>1.8762017345846864E-2</c:v>
                      </c:pt>
                      <c:pt idx="105">
                        <c:v>1.8413507015166128E-2</c:v>
                      </c:pt>
                      <c:pt idx="106">
                        <c:v>1.8026348123082358E-2</c:v>
                      </c:pt>
                      <c:pt idx="107">
                        <c:v>1.7603266338214931E-2</c:v>
                      </c:pt>
                      <c:pt idx="108">
                        <c:v>1.7147192750969147E-2</c:v>
                      </c:pt>
                      <c:pt idx="109">
                        <c:v>1.6661230144589929E-2</c:v>
                      </c:pt>
                      <c:pt idx="110">
                        <c:v>1.6148617983395661E-2</c:v>
                      </c:pt>
                      <c:pt idx="111">
                        <c:v>1.5612696668338007E-2</c:v>
                      </c:pt>
                      <c:pt idx="112">
                        <c:v>1.5056871607740165E-2</c:v>
                      </c:pt>
                      <c:pt idx="113">
                        <c:v>1.4484577638074082E-2</c:v>
                      </c:pt>
                      <c:pt idx="114">
                        <c:v>1.3899244306549763E-2</c:v>
                      </c:pt>
                      <c:pt idx="115">
                        <c:v>1.330426249493768E-2</c:v>
                      </c:pt>
                      <c:pt idx="116">
                        <c:v>1.2702952823459391E-2</c:v>
                      </c:pt>
                      <c:pt idx="117">
                        <c:v>1.2098536225957107E-2</c:v>
                      </c:pt>
                      <c:pt idx="118">
                        <c:v>1.149410703421159E-2</c:v>
                      </c:pt>
                      <c:pt idx="119">
                        <c:v>1.0892608851627466E-2</c:v>
                      </c:pt>
                      <c:pt idx="120">
                        <c:v>1.0296813435998675E-2</c:v>
                      </c:pt>
                      <c:pt idx="121">
                        <c:v>9.7093027491605872E-3</c:v>
                      </c:pt>
                      <c:pt idx="122">
                        <c:v>9.1324542694510361E-3</c:v>
                      </c:pt>
                      <c:pt idx="123">
                        <c:v>8.5684296023903102E-3</c:v>
                      </c:pt>
                      <c:pt idx="124">
                        <c:v>8.0191663670959243E-3</c:v>
                      </c:pt>
                      <c:pt idx="125">
                        <c:v>7.4863732817871884E-3</c:v>
                      </c:pt>
                      <c:pt idx="126">
                        <c:v>6.97152832226796E-3</c:v>
                      </c:pt>
                      <c:pt idx="127">
                        <c:v>6.4758797832945346E-3</c:v>
                      </c:pt>
                      <c:pt idx="128">
                        <c:v>6.0004500348492295E-3</c:v>
                      </c:pt>
                      <c:pt idx="129">
                        <c:v>5.5460417339727288E-3</c:v>
                      </c:pt>
                      <c:pt idx="130">
                        <c:v>5.1132462281988549E-3</c:v>
                      </c:pt>
                      <c:pt idx="131">
                        <c:v>4.7024538688443017E-3</c:v>
                      </c:pt>
                      <c:pt idx="132">
                        <c:v>4.3138659413255341E-3</c:v>
                      </c:pt>
                      <c:pt idx="133">
                        <c:v>3.9475079150446688E-3</c:v>
                      </c:pt>
                      <c:pt idx="134">
                        <c:v>3.6032437168108623E-3</c:v>
                      </c:pt>
                      <c:pt idx="135">
                        <c:v>3.2807907387337942E-3</c:v>
                      </c:pt>
                      <c:pt idx="136">
                        <c:v>2.9797353034407698E-3</c:v>
                      </c:pt>
                      <c:pt idx="137">
                        <c:v>2.699548325659371E-3</c:v>
                      </c:pt>
                      <c:pt idx="138">
                        <c:v>2.4396009289591077E-3</c:v>
                      </c:pt>
                      <c:pt idx="139">
                        <c:v>2.1991797990213321E-3</c:v>
                      </c:pt>
                      <c:pt idx="140">
                        <c:v>1.9775020794684846E-3</c:v>
                      </c:pt>
                      <c:pt idx="141">
                        <c:v>1.7737296423115481E-3</c:v>
                      </c:pt>
                      <c:pt idx="142">
                        <c:v>1.5869825917833483E-3</c:v>
                      </c:pt>
                      <c:pt idx="143">
                        <c:v>1.4163518870800391E-3</c:v>
                      </c:pt>
                      <c:pt idx="144">
                        <c:v>1.2609109957597011E-3</c:v>
                      </c:pt>
                      <c:pt idx="145">
                        <c:v>1.1197265147421286E-3</c:v>
                      </c:pt>
                      <c:pt idx="146">
                        <c:v>9.9186771958975064E-4</c:v>
                      </c:pt>
                      <c:pt idx="147">
                        <c:v>8.7641502467841227E-4</c:v>
                      </c:pt>
                      <c:pt idx="148">
                        <c:v>7.7246735671974553E-4</c:v>
                      </c:pt>
                      <c:pt idx="149">
                        <c:v>6.7914846168426891E-4</c:v>
                      </c:pt>
                      <c:pt idx="150">
                        <c:v>5.9561218038024918E-4</c:v>
                      </c:pt>
                      <c:pt idx="151">
                        <c:v>5.2104674072112143E-4</c:v>
                      </c:pt>
                      <c:pt idx="152">
                        <c:v>4.54678125079545E-4</c:v>
                      </c:pt>
                      <c:pt idx="153">
                        <c:v>3.9577257914899153E-4</c:v>
                      </c:pt>
                      <c:pt idx="154">
                        <c:v>3.4363833453069243E-4</c:v>
                      </c:pt>
                      <c:pt idx="155">
                        <c:v>2.9762662098878741E-4</c:v>
                      </c:pt>
                      <c:pt idx="156">
                        <c:v>2.5713204615269216E-4</c:v>
                      </c:pt>
                      <c:pt idx="157">
                        <c:v>2.2159242059689623E-4</c:v>
                      </c:pt>
                      <c:pt idx="158">
                        <c:v>1.904881049110866E-4</c:v>
                      </c:pt>
                      <c:pt idx="159">
                        <c:v>1.6334095280999287E-4</c:v>
                      </c:pt>
                      <c:pt idx="160">
                        <c:v>1.3971292074396936E-4</c:v>
                      </c:pt>
                      <c:pt idx="161">
                        <c:v>1.1920441007323968E-4</c:v>
                      </c:pt>
                      <c:pt idx="162">
                        <c:v>1.0145240286498623E-4</c:v>
                      </c:pt>
                      <c:pt idx="163">
                        <c:v>8.612844695268214E-5</c:v>
                      </c:pt>
                      <c:pt idx="164">
                        <c:v>7.2936540233335667E-5</c:v>
                      </c:pt>
                      <c:pt idx="165">
                        <c:v>6.1610958423649568E-5</c:v>
                      </c:pt>
                      <c:pt idx="166">
                        <c:v>5.1914064783069315E-5</c:v>
                      </c:pt>
                      <c:pt idx="167">
                        <c:v>4.3634134752287002E-5</c:v>
                      </c:pt>
                      <c:pt idx="168">
                        <c:v>3.6583223141514637E-5</c:v>
                      </c:pt>
                      <c:pt idx="169">
                        <c:v>3.0595096505687862E-5</c:v>
                      </c:pt>
                      <c:pt idx="170">
                        <c:v>2.5523248717208622E-5</c:v>
                      </c:pt>
                      <c:pt idx="171">
                        <c:v>2.1239013527537043E-5</c:v>
                      </c:pt>
                      <c:pt idx="172">
                        <c:v>1.7629784118371799E-5</c:v>
                      </c:pt>
                      <c:pt idx="173">
                        <c:v>1.4597346289572625E-5</c:v>
                      </c:pt>
                      <c:pt idx="174">
                        <c:v>1.2056329011299341E-5</c:v>
                      </c:pt>
                      <c:pt idx="175">
                        <c:v>9.9327735696383648E-6</c:v>
                      </c:pt>
                      <c:pt idx="176">
                        <c:v>8.162820438311868E-6</c:v>
                      </c:pt>
                      <c:pt idx="177">
                        <c:v>6.6915112882440773E-6</c:v>
                      </c:pt>
                      <c:pt idx="178">
                        <c:v>5.4717021719898715E-6</c:v>
                      </c:pt>
                      <c:pt idx="179">
                        <c:v>4.4630828588565036E-6</c:v>
                      </c:pt>
                      <c:pt idx="180">
                        <c:v>3.6312965151125127E-6</c:v>
                      </c:pt>
                      <c:pt idx="181">
                        <c:v>2.9471533878269036E-6</c:v>
                      </c:pt>
                      <c:pt idx="182">
                        <c:v>2.3859318270601752E-6</c:v>
                      </c:pt>
                      <c:pt idx="183">
                        <c:v>1.9267598371042912E-6</c:v>
                      </c:pt>
                      <c:pt idx="184">
                        <c:v>1.5520703528924582E-6</c:v>
                      </c:pt>
                      <c:pt idx="185">
                        <c:v>1.2471235645026368E-6</c:v>
                      </c:pt>
                      <c:pt idx="186">
                        <c:v>9.9958983534610762E-7</c:v>
                      </c:pt>
                      <c:pt idx="187">
                        <c:v>7.991870553452454E-7</c:v>
                      </c:pt>
                      <c:pt idx="188">
                        <c:v>6.3736661909164945E-7</c:v>
                      </c:pt>
                      <c:pt idx="189">
                        <c:v>5.0704260327431907E-7</c:v>
                      </c:pt>
                      <c:pt idx="190">
                        <c:v>4.0235912282460108E-7</c:v>
                      </c:pt>
                      <c:pt idx="191">
                        <c:v>3.1849125894334266E-7</c:v>
                      </c:pt>
                      <c:pt idx="192">
                        <c:v>2.5147536442961288E-7</c:v>
                      </c:pt>
                      <c:pt idx="193">
                        <c:v>1.9806495455159639E-7</c:v>
                      </c:pt>
                      <c:pt idx="194">
                        <c:v>1.5560877895744114E-7</c:v>
                      </c:pt>
                      <c:pt idx="195">
                        <c:v>1.2194803729466283E-7</c:v>
                      </c:pt>
                      <c:pt idx="196">
                        <c:v>9.5330045156136824E-8</c:v>
                      </c:pt>
                      <c:pt idx="197">
                        <c:v>7.4335975736711578E-8</c:v>
                      </c:pt>
                      <c:pt idx="198">
                        <c:v>5.7820595178986597E-8</c:v>
                      </c:pt>
                      <c:pt idx="199">
                        <c:v>4.4862175811914698E-8</c:v>
                      </c:pt>
                      <c:pt idx="200">
                        <c:v>3.4721011769275466E-8</c:v>
                      </c:pt>
                    </c:numCache>
                  </c:numRef>
                </c:yVal>
                <c:smooth val="0"/>
              </c15:ser>
            </c15:filteredScatterSeries>
          </c:ext>
        </c:extLst>
      </c:scatterChart>
      <c:valAx>
        <c:axId val="405313064"/>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901066573798017"/>
              <c:y val="0.892178362573099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1496"/>
        <c:crosses val="autoZero"/>
        <c:crossBetween val="midCat"/>
      </c:valAx>
      <c:valAx>
        <c:axId val="405311496"/>
        <c:scaling>
          <c:orientation val="minMax"/>
          <c:max val="2.0000000000000004E-2"/>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Probability</a:t>
                </a:r>
              </a:p>
            </c:rich>
          </c:tx>
          <c:layout>
            <c:manualLayout>
              <c:xMode val="edge"/>
              <c:yMode val="edge"/>
              <c:x val="1.7979144192736426E-2"/>
              <c:y val="0.335234411488037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3064"/>
        <c:crossesAt val="1.0000000000000002E-2"/>
        <c:crossBetween val="midCat"/>
      </c:valAx>
      <c:spPr>
        <a:noFill/>
        <a:ln>
          <a:noFill/>
        </a:ln>
        <a:effectLst/>
      </c:spPr>
    </c:plotArea>
    <c:plotVisOnly val="1"/>
    <c:dispBlanksAs val="gap"/>
    <c:showDLblsOverMax val="0"/>
  </c:chart>
  <c:spPr>
    <a:solidFill>
      <a:schemeClr val="bg1"/>
    </a:solidFill>
    <a:ln w="19050">
      <a:solidFill>
        <a:schemeClr val="bg2">
          <a:lumMod val="50000"/>
        </a:schemeClr>
      </a:solidFill>
    </a:ln>
    <a:effectLst/>
  </c:spPr>
  <c:txPr>
    <a:bodyPr/>
    <a:lstStyle/>
    <a:p>
      <a:pPr>
        <a:defRPr sz="1200"/>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2"/>
          <c:order val="4"/>
          <c:tx>
            <c:strRef>
              <c:f>'Hazard Calc -simple(2)'!$AF$19</c:f>
              <c:strCache>
                <c:ptCount val="1"/>
                <c:pt idx="0">
                  <c:v>0.002</c:v>
                </c:pt>
              </c:strCache>
              <c:extLst xmlns:c15="http://schemas.microsoft.com/office/drawing/2012/chart"/>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-simple(2)'!$AI$23:$AI$223</c:f>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extLst xmlns:c15="http://schemas.microsoft.com/office/drawing/2012/chart"/>
            </c:numRef>
          </c:yVal>
          <c:smooth val="0"/>
        </c:ser>
        <c:dLbls>
          <c:showLegendKey val="0"/>
          <c:showVal val="0"/>
          <c:showCatName val="0"/>
          <c:showSerName val="0"/>
          <c:showPercent val="0"/>
          <c:showBubbleSize val="0"/>
        </c:dLbls>
        <c:axId val="405315024"/>
        <c:axId val="405311104"/>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-simple(2)'!$E$23:$E$223</c15:sqref>
                        </c15:formulaRef>
                      </c:ext>
                    </c:extLst>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-simple(2)'!$Q$23:$Q$223</c15:sqref>
                        </c15:formulaRef>
                      </c:ext>
                    </c:extLst>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5315024"/>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1104"/>
        <c:crossesAt val="1.0000000000000004E-6"/>
        <c:crossBetween val="midCat"/>
      </c:valAx>
      <c:valAx>
        <c:axId val="405311104"/>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5024"/>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3"/>
          <c:order val="5"/>
          <c:tx>
            <c:strRef>
              <c:f>'Hazard Calc -simple(2)'!$AL$19</c:f>
              <c:strCache>
                <c:ptCount val="1"/>
                <c:pt idx="0">
                  <c:v>0.0005</c:v>
                </c:pt>
              </c:strCache>
              <c:extLst xmlns:c15="http://schemas.microsoft.com/office/drawing/2012/chart"/>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-simple(2)'!$AO$23:$AO$223</c:f>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extLst xmlns:c15="http://schemas.microsoft.com/office/drawing/2012/chart"/>
            </c:numRef>
          </c:yVal>
          <c:smooth val="0"/>
        </c:ser>
        <c:dLbls>
          <c:showLegendKey val="0"/>
          <c:showVal val="0"/>
          <c:showCatName val="0"/>
          <c:showSerName val="0"/>
          <c:showPercent val="0"/>
          <c:showBubbleSize val="0"/>
        </c:dLbls>
        <c:axId val="405316592"/>
        <c:axId val="406761408"/>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-simple(2)'!$E$23:$E$223</c15:sqref>
                        </c15:formulaRef>
                      </c:ext>
                    </c:extLst>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-simple(2)'!$Q$23:$Q$223</c15:sqref>
                        </c15:formulaRef>
                      </c:ext>
                    </c:extLst>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5316592"/>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6761408"/>
        <c:crossesAt val="1.0000000000000004E-6"/>
        <c:crossBetween val="midCat"/>
      </c:valAx>
      <c:valAx>
        <c:axId val="406761408"/>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5316592"/>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r>
              <a:rPr lang="en-US" dirty="0"/>
              <a:t>Hazard </a:t>
            </a:r>
            <a:r>
              <a:rPr lang="en-US" dirty="0" smtClean="0"/>
              <a:t>Curves</a:t>
            </a:r>
            <a:r>
              <a:rPr lang="en-US" baseline="0" dirty="0" smtClean="0"/>
              <a:t> (Sensitivities)</a:t>
            </a:r>
            <a:endParaRPr lang="en-US" dirty="0"/>
          </a:p>
        </c:rich>
      </c:tx>
      <c:layout>
        <c:manualLayout>
          <c:xMode val="edge"/>
          <c:yMode val="edge"/>
          <c:x val="0.29916410679038846"/>
          <c:y val="6.2936800241138263E-2"/>
        </c:manualLayout>
      </c:layout>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7737493240776118"/>
          <c:y val="0.1589798573449212"/>
          <c:w val="0.63236967338340266"/>
          <c:h val="0.6316694653081909"/>
        </c:manualLayout>
      </c:layout>
      <c:scatterChart>
        <c:scatterStyle val="lineMarker"/>
        <c:varyColors val="0"/>
        <c:ser>
          <c:idx val="5"/>
          <c:order val="0"/>
          <c:tx>
            <c:strRef>
              <c:f>'Hazard Calc -simple(2)'!$H$15</c:f>
              <c:strCache>
                <c:ptCount val="1"/>
                <c:pt idx="0">
                  <c:v>7.5</c:v>
                </c:pt>
              </c:strCache>
              <c:extLst xmlns:c15="http://schemas.microsoft.com/office/drawing/2012/chart"/>
            </c:strRef>
          </c:tx>
          <c:spPr>
            <a:ln w="31750" cap="rnd">
              <a:solidFill>
                <a:schemeClr val="accent2">
                  <a:lumMod val="75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-simple(2)'!$K$23:$K$223</c:f>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extLst xmlns:c15="http://schemas.microsoft.com/office/drawing/2012/chart"/>
            </c:numRef>
          </c:yVal>
          <c:smooth val="0"/>
        </c:ser>
        <c:ser>
          <c:idx val="6"/>
          <c:order val="1"/>
          <c:tx>
            <c:strRef>
              <c:f>'Hazard Calc -simple(2)'!$N$15</c:f>
              <c:strCache>
                <c:ptCount val="1"/>
                <c:pt idx="0">
                  <c:v>6.5</c:v>
                </c:pt>
              </c:strCache>
              <c:extLst xmlns:c15="http://schemas.microsoft.com/office/drawing/2012/chart"/>
            </c:strRef>
          </c:tx>
          <c:spPr>
            <a:ln w="31750" cap="rnd">
              <a:solidFill>
                <a:schemeClr val="accent2">
                  <a:lumMod val="75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-simple(2)'!$Q$23:$Q$223</c:f>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extLst xmlns:c15="http://schemas.microsoft.com/office/drawing/2012/chart"/>
            </c:numRef>
          </c:yVal>
          <c:smooth val="0"/>
        </c:ser>
        <c:ser>
          <c:idx val="7"/>
          <c:order val="2"/>
          <c:tx>
            <c:strRef>
              <c:f>'Hazard Calc -simple(2)'!$T$18</c:f>
              <c:strCache>
                <c:ptCount val="1"/>
                <c:pt idx="0">
                  <c:v>0.4</c:v>
                </c:pt>
              </c:strCache>
              <c:extLst xmlns:c15="http://schemas.microsoft.com/office/drawing/2012/chart"/>
            </c:strRef>
          </c:tx>
          <c:spPr>
            <a:ln w="28575" cap="rnd">
              <a:solidFill>
                <a:srgbClr val="7030A0"/>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-simple(2)'!$W$23:$W$223</c:f>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extLst xmlns:c15="http://schemas.microsoft.com/office/drawing/2012/chart"/>
            </c:numRef>
          </c:yVal>
          <c:smooth val="0"/>
        </c:ser>
        <c:ser>
          <c:idx val="1"/>
          <c:order val="3"/>
          <c:tx>
            <c:strRef>
              <c:f>'Hazard Calc -simple(2)'!$Z$18</c:f>
              <c:strCache>
                <c:ptCount val="1"/>
                <c:pt idx="0">
                  <c:v>0.2</c:v>
                </c:pt>
              </c:strCache>
              <c:extLst xmlns:c15="http://schemas.microsoft.com/office/drawing/2012/chart"/>
            </c:strRef>
          </c:tx>
          <c:spPr>
            <a:ln w="28575" cap="rnd">
              <a:solidFill>
                <a:srgbClr val="7030A0"/>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-simple(2)'!$AC$23:$AC$223</c:f>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extLst xmlns:c15="http://schemas.microsoft.com/office/drawing/2012/chart"/>
            </c:numRef>
          </c:yVal>
          <c:smooth val="0"/>
        </c:ser>
        <c:ser>
          <c:idx val="2"/>
          <c:order val="4"/>
          <c:tx>
            <c:strRef>
              <c:f>'Hazard Calc -simple(2)'!$AF$19</c:f>
              <c:strCache>
                <c:ptCount val="1"/>
                <c:pt idx="0">
                  <c:v>0.002</c:v>
                </c:pt>
              </c:strCache>
              <c:extLst xmlns:c15="http://schemas.microsoft.com/office/drawing/2012/chart"/>
            </c:strRef>
          </c:tx>
          <c:spPr>
            <a:ln w="28575" cap="rnd">
              <a:solidFill>
                <a:srgbClr val="00B050"/>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-simple(2)'!$AI$23:$AI$223</c:f>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extLst xmlns:c15="http://schemas.microsoft.com/office/drawing/2012/chart"/>
            </c:numRef>
          </c:yVal>
          <c:smooth val="0"/>
        </c:ser>
        <c:ser>
          <c:idx val="3"/>
          <c:order val="5"/>
          <c:tx>
            <c:strRef>
              <c:f>'Hazard Calc -simple(2)'!$AL$19</c:f>
              <c:strCache>
                <c:ptCount val="1"/>
                <c:pt idx="0">
                  <c:v>0.0005</c:v>
                </c:pt>
              </c:strCache>
              <c:extLst xmlns:c15="http://schemas.microsoft.com/office/drawing/2012/chart"/>
            </c:strRef>
          </c:tx>
          <c:spPr>
            <a:ln w="28575" cap="rnd">
              <a:solidFill>
                <a:srgbClr val="00B050"/>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-simple(2)'!$AO$23:$AO$223</c:f>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extLst xmlns:c15="http://schemas.microsoft.com/office/drawing/2012/chart"/>
            </c:numRef>
          </c:yVal>
          <c:smooth val="0"/>
        </c:ser>
        <c:ser>
          <c:idx val="4"/>
          <c:order val="6"/>
          <c:tx>
            <c:strRef>
              <c:f>'Hazard Calc -simple(2)'!$B$14</c:f>
              <c:strCache>
                <c:ptCount val="1"/>
                <c:pt idx="0">
                  <c:v>Base case</c:v>
                </c:pt>
              </c:strCache>
              <c:extLst xmlns:c15="http://schemas.microsoft.com/office/drawing/2012/chart"/>
            </c:strRef>
          </c:tx>
          <c:spPr>
            <a:ln w="38100" cap="rnd">
              <a:solidFill>
                <a:schemeClr val="tx1"/>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-simple(2)'!$E$23:$E$223</c:f>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extLst xmlns:c15="http://schemas.microsoft.com/office/drawing/2012/chart"/>
            </c:numRef>
          </c:yVal>
          <c:smooth val="0"/>
        </c:ser>
        <c:dLbls>
          <c:showLegendKey val="0"/>
          <c:showVal val="0"/>
          <c:showCatName val="0"/>
          <c:showSerName val="0"/>
          <c:showPercent val="0"/>
          <c:showBubbleSize val="0"/>
        </c:dLbls>
        <c:axId val="406761016"/>
        <c:axId val="406760624"/>
        <c:extLst/>
      </c:scatterChart>
      <c:valAx>
        <c:axId val="406761016"/>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555812771062791"/>
              <c:y val="0.86021709274171299"/>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6760624"/>
        <c:crossesAt val="1.0000000000000004E-6"/>
        <c:crossBetween val="midCat"/>
      </c:valAx>
      <c:valAx>
        <c:axId val="406760624"/>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5.3234930740536444E-2"/>
              <c:y val="0.20622785948627267"/>
            </c:manualLayout>
          </c:layout>
          <c:overlay val="0"/>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406761016"/>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n-US" sz="1600" b="0" i="0" u="none" strike="noStrike" kern="1200" spc="0" baseline="0" dirty="0">
                <a:solidFill>
                  <a:prstClr val="black">
                    <a:lumMod val="65000"/>
                    <a:lumOff val="35000"/>
                  </a:prstClr>
                </a:solidFill>
                <a:latin typeface="+mn-lt"/>
                <a:ea typeface="+mn-ea"/>
                <a:cs typeface="+mn-cs"/>
              </a:defRPr>
            </a:pPr>
            <a:r>
              <a:rPr lang="en-US" sz="1600" b="0" i="0" u="none" strike="noStrike" kern="1200" spc="0" baseline="0" dirty="0">
                <a:solidFill>
                  <a:prstClr val="black">
                    <a:lumMod val="65000"/>
                    <a:lumOff val="35000"/>
                  </a:prstClr>
                </a:solidFill>
                <a:latin typeface="+mn-lt"/>
                <a:ea typeface="+mn-ea"/>
                <a:cs typeface="+mn-cs"/>
              </a:rPr>
              <a:t>Complementary Cumulative Distribution</a:t>
            </a:r>
          </a:p>
          <a:p>
            <a:pPr algn="ctr" rtl="0">
              <a:defRPr lang="en-US" sz="1600" dirty="0">
                <a:solidFill>
                  <a:prstClr val="black">
                    <a:lumMod val="65000"/>
                    <a:lumOff val="35000"/>
                  </a:prstClr>
                </a:solidFill>
              </a:defRPr>
            </a:pPr>
            <a:r>
              <a:rPr lang="en-US" sz="1600" b="0" i="0" u="none" strike="noStrike" kern="1200" spc="0" baseline="0" dirty="0">
                <a:solidFill>
                  <a:prstClr val="black">
                    <a:lumMod val="65000"/>
                    <a:lumOff val="35000"/>
                  </a:prstClr>
                </a:solidFill>
                <a:latin typeface="+mn-lt"/>
                <a:ea typeface="+mn-ea"/>
                <a:cs typeface="+mn-cs"/>
              </a:rPr>
              <a:t>(CCDF)</a:t>
            </a:r>
          </a:p>
        </c:rich>
      </c:tx>
      <c:layout>
        <c:manualLayout>
          <c:xMode val="edge"/>
          <c:yMode val="edge"/>
          <c:x val="0.17133976595593012"/>
          <c:y val="2.9371274747699815E-2"/>
        </c:manualLayout>
      </c:layout>
      <c:overlay val="0"/>
      <c:spPr>
        <a:noFill/>
        <a:ln>
          <a:noFill/>
        </a:ln>
        <a:effectLst/>
      </c:spPr>
      <c:txPr>
        <a:bodyPr rot="0" spcFirstLastPara="1" vertOverflow="ellipsis" vert="horz" wrap="square" anchor="ctr" anchorCtr="1"/>
        <a:lstStyle/>
        <a:p>
          <a:pPr algn="ctr" rtl="0">
            <a:defRPr lang="en-US" sz="1600" b="0" i="0" u="none" strike="noStrike" kern="1200" spc="0" baseline="0" dirty="0">
              <a:solidFill>
                <a:prstClr val="black">
                  <a:lumMod val="65000"/>
                  <a:lumOff val="35000"/>
                </a:prstClr>
              </a:solidFill>
              <a:latin typeface="+mn-lt"/>
              <a:ea typeface="+mn-ea"/>
              <a:cs typeface="+mn-cs"/>
            </a:defRPr>
          </a:pPr>
          <a:endParaRPr lang="en-US"/>
        </a:p>
      </c:txPr>
    </c:title>
    <c:autoTitleDeleted val="0"/>
    <c:plotArea>
      <c:layout>
        <c:manualLayout>
          <c:layoutTarget val="inner"/>
          <c:xMode val="edge"/>
          <c:yMode val="edge"/>
          <c:x val="0.26205965872124753"/>
          <c:y val="0.23762161843186705"/>
          <c:w val="0.66731714529145381"/>
          <c:h val="0.59293709810063833"/>
        </c:manualLayout>
      </c:layout>
      <c:scatterChart>
        <c:scatterStyle val="lineMarker"/>
        <c:varyColors val="0"/>
        <c:ser>
          <c:idx val="2"/>
          <c:order val="0"/>
          <c:tx>
            <c:strRef>
              <c:f>'Hazard Calcs'!$F$22</c:f>
              <c:strCache>
                <c:ptCount val="1"/>
                <c:pt idx="0">
                  <c:v>M7, cum</c:v>
                </c:pt>
              </c:strCache>
            </c:strRef>
          </c:tx>
          <c:spPr>
            <a:ln w="19050" cap="rnd">
              <a:solidFill>
                <a:schemeClr val="accent6">
                  <a:lumMod val="50000"/>
                </a:schemeClr>
              </a:solidFill>
              <a:round/>
            </a:ln>
            <a:effectLst/>
          </c:spPr>
          <c:marker>
            <c:symbol val="none"/>
          </c:marker>
          <c:xVal>
            <c:numRef>
              <c:f>'Hazard Calcs'!$B$23:$B$103</c:f>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f>'Hazard Calcs'!$F$23:$F$103</c:f>
              <c:numCache>
                <c:formatCode>General</c:formatCode>
                <c:ptCount val="81"/>
                <c:pt idx="0">
                  <c:v>6.1177353248620392E-4</c:v>
                </c:pt>
                <c:pt idx="1">
                  <c:v>1.8658133003840449E-3</c:v>
                </c:pt>
                <c:pt idx="2">
                  <c:v>5.1340633273503355E-3</c:v>
                </c:pt>
                <c:pt idx="3">
                  <c:v>1.2763485458978319E-2</c:v>
                </c:pt>
                <c:pt idx="4">
                  <c:v>2.8716559816001852E-2</c:v>
                </c:pt>
                <c:pt idx="5">
                  <c:v>5.8596313040485737E-2</c:v>
                </c:pt>
                <c:pt idx="6">
                  <c:v>0.10872571321259117</c:v>
                </c:pt>
                <c:pt idx="7">
                  <c:v>0.18406012534675953</c:v>
                </c:pt>
                <c:pt idx="8">
                  <c:v>0.28547033590144411</c:v>
                </c:pt>
                <c:pt idx="9">
                  <c:v>0.40775128829689544</c:v>
                </c:pt>
                <c:pt idx="10">
                  <c:v>0.5398278372770291</c:v>
                </c:pt>
                <c:pt idx="11">
                  <c:v>0.66761368737332516</c:v>
                </c:pt>
                <c:pt idx="12">
                  <c:v>0.77836013645574553</c:v>
                </c:pt>
                <c:pt idx="13">
                  <c:v>0.86433393905361744</c:v>
                </c:pt>
                <c:pt idx="14">
                  <c:v>0.92411869982774197</c:v>
                </c:pt>
                <c:pt idx="15">
                  <c:v>0.96135796553720509</c:v>
                </c:pt>
                <c:pt idx="16">
                  <c:v>0.98213557943718344</c:v>
                </c:pt>
                <c:pt idx="17">
                  <c:v>0.99251973943960992</c:v>
                </c:pt>
                <c:pt idx="18">
                  <c:v>0.99716836858560542</c:v>
                </c:pt>
                <c:pt idx="19">
                  <c:v>0.99903239678678168</c:v>
                </c:pt>
                <c:pt idx="20">
                  <c:v>0.99970189568732992</c:v>
                </c:pt>
                <c:pt idx="21">
                  <c:v>0.9999172791731743</c:v>
                </c:pt>
                <c:pt idx="22">
                  <c:v>0.99997934249308751</c:v>
                </c:pt>
                <c:pt idx="23">
                  <c:v>0.99999536063796857</c:v>
                </c:pt>
                <c:pt idx="24">
                  <c:v>0.99999906350599832</c:v>
                </c:pt>
                <c:pt idx="25">
                  <c:v>0.99999983017325933</c:v>
                </c:pt>
                <c:pt idx="26">
                  <c:v>0.99999997234452753</c:v>
                </c:pt>
                <c:pt idx="27">
                  <c:v>0.99999999595726263</c:v>
                </c:pt>
                <c:pt idx="28">
                  <c:v>0.99999999946965767</c:v>
                </c:pt>
                <c:pt idx="29">
                  <c:v>0.99999999993758226</c:v>
                </c:pt>
                <c:pt idx="30">
                  <c:v>0.99999999999341083</c:v>
                </c:pt>
                <c:pt idx="31">
                  <c:v>0.99999999999937617</c:v>
                </c:pt>
                <c:pt idx="32">
                  <c:v>0.99999999999994704</c:v>
                </c:pt>
                <c:pt idx="33">
                  <c:v>0.999999999999996</c:v>
                </c:pt>
                <c:pt idx="34">
                  <c:v>0.99999999999999978</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numCache>
            </c:numRef>
          </c:yVal>
          <c:smooth val="0"/>
        </c:ser>
        <c:dLbls>
          <c:showLegendKey val="0"/>
          <c:showVal val="0"/>
          <c:showCatName val="0"/>
          <c:showSerName val="0"/>
          <c:showPercent val="0"/>
          <c:showBubbleSize val="0"/>
        </c:dLbls>
        <c:axId val="403255424"/>
        <c:axId val="403256600"/>
        <c:extLst>
          <c:ext xmlns:c15="http://schemas.microsoft.com/office/drawing/2012/chart" uri="{02D57815-91ED-43cb-92C2-25804820EDAC}">
            <c15:filteredScatterSeries>
              <c15:ser>
                <c:idx val="3"/>
                <c:order val="1"/>
                <c:tx>
                  <c:strRef>
                    <c:extLst>
                      <c:ext uri="{02D57815-91ED-43cb-92C2-25804820EDAC}">
                        <c15:formulaRef>
                          <c15:sqref>'Hazard Calcs'!$G$22</c15:sqref>
                        </c15:formulaRef>
                      </c:ext>
                    </c:extLst>
                    <c:strCache>
                      <c:ptCount val="1"/>
                      <c:pt idx="0">
                        <c:v>M6, cum</c:v>
                      </c:pt>
                    </c:strCache>
                  </c:strRef>
                </c:tx>
                <c:spPr>
                  <a:ln w="19050" cap="rnd">
                    <a:solidFill>
                      <a:schemeClr val="accent1"/>
                    </a:solidFill>
                    <a:round/>
                  </a:ln>
                  <a:effectLst/>
                </c:spPr>
                <c:marker>
                  <c:symbol val="circle"/>
                  <c:size val="5"/>
                  <c:spPr>
                    <a:solidFill>
                      <a:schemeClr val="accent4"/>
                    </a:solidFill>
                    <a:ln w="9525">
                      <a:solidFill>
                        <a:schemeClr val="accent4"/>
                      </a:solidFill>
                    </a:ln>
                    <a:effectLst/>
                  </c:spPr>
                </c:marker>
                <c:xVal>
                  <c:numRef>
                    <c:extLst>
                      <c:ext uri="{02D57815-91ED-43cb-92C2-25804820EDAC}">
                        <c15:formulaRef>
                          <c15:sqref>'Hazard Calcs'!$B$23:$B$103</c15:sqref>
                        </c15:formulaRef>
                      </c:ext>
                    </c:extLst>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extLst>
                      <c:ext uri="{02D57815-91ED-43cb-92C2-25804820EDAC}">
                        <c15:formulaRef>
                          <c15:sqref>'Hazard Calcs'!$G$23:$G$103</c15:sqref>
                        </c15:formulaRef>
                      </c:ext>
                    </c:extLst>
                    <c:numCache>
                      <c:formatCode>General</c:formatCode>
                      <c:ptCount val="81"/>
                      <c:pt idx="0">
                        <c:v>8.2046216004216799E-4</c:v>
                      </c:pt>
                      <c:pt idx="1">
                        <c:v>1.3249584168166795E-3</c:v>
                      </c:pt>
                      <c:pt idx="2">
                        <c:v>2.0994564426271012E-3</c:v>
                      </c:pt>
                      <c:pt idx="3">
                        <c:v>3.2644793399855265E-3</c:v>
                      </c:pt>
                      <c:pt idx="4">
                        <c:v>4.9815983591640078E-3</c:v>
                      </c:pt>
                      <c:pt idx="5">
                        <c:v>7.4614068313560988E-3</c:v>
                      </c:pt>
                      <c:pt idx="6">
                        <c:v>1.0970441789017182E-2</c:v>
                      </c:pt>
                      <c:pt idx="7">
                        <c:v>1.583573563473073E-2</c:v>
                      </c:pt>
                      <c:pt idx="8">
                        <c:v>2.2445443889483441E-2</c:v>
                      </c:pt>
                      <c:pt idx="9">
                        <c:v>3.1243917797695087E-2</c:v>
                      </c:pt>
                      <c:pt idx="10">
                        <c:v>4.2719751955963559E-2</c:v>
                      </c:pt>
                      <c:pt idx="11">
                        <c:v>5.7385797783021997E-2</c:v>
                      </c:pt>
                      <c:pt idx="12">
                        <c:v>7.5750913989307778E-2</c:v>
                      </c:pt>
                      <c:pt idx="13">
                        <c:v>9.8284286659468645E-2</c:v>
                      </c:pt>
                      <c:pt idx="14">
                        <c:v>0.12537438614684382</c:v>
                      </c:pt>
                      <c:pt idx="15">
                        <c:v>0.15728586185804161</c:v>
                      </c:pt>
                      <c:pt idx="16">
                        <c:v>0.19411869019033534</c:v>
                      </c:pt>
                      <c:pt idx="17">
                        <c:v>0.23577445826444487</c:v>
                      </c:pt>
                      <c:pt idx="18">
                        <c:v>0.28193459910253649</c:v>
                      </c:pt>
                      <c:pt idx="19">
                        <c:v>0.33205459279959615</c:v>
                      </c:pt>
                      <c:pt idx="20">
                        <c:v>0.3853766377506247</c:v>
                      </c:pt>
                      <c:pt idx="21">
                        <c:v>0.44096123893808326</c:v>
                      </c:pt>
                      <c:pt idx="22">
                        <c:v>0.49773584127300841</c:v>
                      </c:pt>
                      <c:pt idx="23">
                        <c:v>0.55455641548600754</c:v>
                      </c:pt>
                      <c:pt idx="24">
                        <c:v>0.61027615094857501</c:v>
                      </c:pt>
                      <c:pt idx="25">
                        <c:v>0.66381442706855265</c:v>
                      </c:pt>
                      <c:pt idx="26">
                        <c:v>0.71421919610329165</c:v>
                      </c:pt>
                      <c:pt idx="27">
                        <c:v>0.76071682227204485</c:v>
                      </c:pt>
                      <c:pt idx="28">
                        <c:v>0.80274512368127138</c:v>
                      </c:pt>
                      <c:pt idx="29">
                        <c:v>0.83996756002452166</c:v>
                      </c:pt>
                      <c:pt idx="30">
                        <c:v>0.87226883396104038</c:v>
                      </c:pt>
                      <c:pt idx="31">
                        <c:v>0.89973426371768706</c:v>
                      </c:pt>
                      <c:pt idx="32">
                        <c:v>0.92261684611577344</c:v>
                      </c:pt>
                      <c:pt idx="33">
                        <c:v>0.94129678939940686</c:v>
                      </c:pt>
                      <c:pt idx="34">
                        <c:v>0.95623841837045087</c:v>
                      </c:pt>
                      <c:pt idx="35">
                        <c:v>0.9679488313656629</c:v>
                      </c:pt>
                      <c:pt idx="36">
                        <c:v>0.97694170182529783</c:v>
                      </c:pt>
                      <c:pt idx="37">
                        <c:v>0.98370839239192465</c:v>
                      </c:pt>
                      <c:pt idx="38">
                        <c:v>0.98869730781959864</c:v>
                      </c:pt>
                      <c:pt idx="39">
                        <c:v>0.99230133288135136</c:v>
                      </c:pt>
                      <c:pt idx="40">
                        <c:v>0.99485239649705848</c:v>
                      </c:pt>
                      <c:pt idx="41">
                        <c:v>0.99662171732721661</c:v>
                      </c:pt>
                      <c:pt idx="42">
                        <c:v>0.99782410273354361</c:v>
                      </c:pt>
                      <c:pt idx="43">
                        <c:v>0.99862473408970687</c:v>
                      </c:pt>
                      <c:pt idx="44">
                        <c:v>0.99914709813148872</c:v>
                      </c:pt>
                      <c:pt idx="45">
                        <c:v>0.99948103603737282</c:v>
                      </c:pt>
                      <c:pt idx="46">
                        <c:v>0.99969021110538936</c:v>
                      </c:pt>
                      <c:pt idx="47">
                        <c:v>0.99981859361408321</c:v>
                      </c:pt>
                      <c:pt idx="48">
                        <c:v>0.99989580005304213</c:v>
                      </c:pt>
                      <c:pt idx="49">
                        <c:v>0.99994129392436959</c:v>
                      </c:pt>
                      <c:pt idx="50">
                        <c:v>0.99996756053049451</c:v>
                      </c:pt>
                      <c:pt idx="51">
                        <c:v>0.99998242011635285</c:v>
                      </c:pt>
                      <c:pt idx="52">
                        <c:v>0.99999065696544909</c:v>
                      </c:pt>
                      <c:pt idx="53">
                        <c:v>0.99999513066852086</c:v>
                      </c:pt>
                      <c:pt idx="54">
                        <c:v>0.99999751147900373</c:v>
                      </c:pt>
                      <c:pt idx="55">
                        <c:v>0.99999875294292173</c:v>
                      </c:pt>
                      <c:pt idx="56">
                        <c:v>0.99999938724328974</c:v>
                      </c:pt>
                      <c:pt idx="57">
                        <c:v>0.99999970478983413</c:v>
                      </c:pt>
                      <c:pt idx="58">
                        <c:v>0.9999998605553666</c:v>
                      </c:pt>
                      <c:pt idx="59">
                        <c:v>0.99999993542175136</c:v>
                      </c:pt>
                      <c:pt idx="60">
                        <c:v>0.99999997067944191</c:v>
                      </c:pt>
                      <c:pt idx="61">
                        <c:v>0.99999998694887215</c:v>
                      </c:pt>
                      <c:pt idx="62">
                        <c:v>0.99999999430488173</c:v>
                      </c:pt>
                      <c:pt idx="63">
                        <c:v>0.99999999756372637</c:v>
                      </c:pt>
                      <c:pt idx="64">
                        <c:v>0.99999999897833547</c:v>
                      </c:pt>
                      <c:pt idx="65">
                        <c:v>0.99999999958000851</c:v>
                      </c:pt>
                      <c:pt idx="66">
                        <c:v>0.99999999983075583</c:v>
                      </c:pt>
                      <c:pt idx="67">
                        <c:v>0.99999999993314703</c:v>
                      </c:pt>
                      <c:pt idx="68">
                        <c:v>0.99999999997411471</c:v>
                      </c:pt>
                      <c:pt idx="69">
                        <c:v>0.99999999999017564</c:v>
                      </c:pt>
                      <c:pt idx="70">
                        <c:v>0.99999999999634515</c:v>
                      </c:pt>
                      <c:pt idx="71">
                        <c:v>0.99999999999866729</c:v>
                      </c:pt>
                      <c:pt idx="72">
                        <c:v>0.99999999999952371</c:v>
                      </c:pt>
                      <c:pt idx="73">
                        <c:v>0.99999999999983313</c:v>
                      </c:pt>
                      <c:pt idx="74">
                        <c:v>0.99999999999994271</c:v>
                      </c:pt>
                      <c:pt idx="75">
                        <c:v>0.99999999999998068</c:v>
                      </c:pt>
                      <c:pt idx="76">
                        <c:v>0.99999999999999367</c:v>
                      </c:pt>
                      <c:pt idx="77">
                        <c:v>0.99999999999999789</c:v>
                      </c:pt>
                      <c:pt idx="78">
                        <c:v>0.99999999999999933</c:v>
                      </c:pt>
                      <c:pt idx="79">
                        <c:v>0.99999999999999978</c:v>
                      </c:pt>
                      <c:pt idx="80">
                        <c:v>0.99999999999999989</c:v>
                      </c:pt>
                    </c:numCache>
                  </c:numRef>
                </c:yVal>
                <c:smooth val="0"/>
              </c15:ser>
            </c15:filteredScatterSeries>
            <c15:filteredScatterSeries>
              <c15:ser>
                <c:idx val="1"/>
                <c:order val="2"/>
                <c:tx>
                  <c:strRef>
                    <c:extLst xmlns:c15="http://schemas.microsoft.com/office/drawing/2012/chart">
                      <c:ext xmlns:c15="http://schemas.microsoft.com/office/drawing/2012/chart" uri="{02D57815-91ED-43cb-92C2-25804820EDAC}">
                        <c15:formulaRef>
                          <c15:sqref>'Hazard Calcs'!$H$22</c15:sqref>
                        </c15:formulaRef>
                      </c:ext>
                    </c:extLst>
                    <c:strCache>
                      <c:ptCount val="1"/>
                      <c:pt idx="0">
                        <c:v>M5, cum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'Hazard Calcs'!$B$23:$B$103</c15:sqref>
                        </c15:formulaRef>
                      </c:ext>
                    </c:extLst>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extLst xmlns:c15="http://schemas.microsoft.com/office/drawing/2012/chart">
                      <c:ext xmlns:c15="http://schemas.microsoft.com/office/drawing/2012/chart" uri="{02D57815-91ED-43cb-92C2-25804820EDAC}">
                        <c15:formulaRef>
                          <c15:sqref>'Hazard Calcs'!$H$23:$H$103</c15:sqref>
                        </c15:formulaRef>
                      </c:ext>
                    </c:extLst>
                    <c:numCache>
                      <c:formatCode>General</c:formatCode>
                      <c:ptCount val="81"/>
                      <c:pt idx="0">
                        <c:v>1.9951323854683345E-4</c:v>
                      </c:pt>
                      <c:pt idx="1">
                        <c:v>3.1806012641666381E-4</c:v>
                      </c:pt>
                      <c:pt idx="2">
                        <c:v>4.996445044714859E-4</c:v>
                      </c:pt>
                      <c:pt idx="3">
                        <c:v>7.7347998053900469E-4</c:v>
                      </c:pt>
                      <c:pt idx="4">
                        <c:v>1.1800392322426356E-3</c:v>
                      </c:pt>
                      <c:pt idx="5">
                        <c:v>1.7743052537592119E-3</c:v>
                      </c:pt>
                      <c:pt idx="6">
                        <c:v>2.6294918180309601E-3</c:v>
                      </c:pt>
                      <c:pt idx="7">
                        <c:v>3.8411043676672696E-3</c:v>
                      </c:pt>
                      <c:pt idx="8">
                        <c:v>5.5311155790942479E-3</c:v>
                      </c:pt>
                      <c:pt idx="9">
                        <c:v>7.8519189239584231E-3</c:v>
                      </c:pt>
                      <c:pt idx="10">
                        <c:v>1.0989608937089224E-2</c:v>
                      </c:pt>
                      <c:pt idx="11">
                        <c:v>1.5166033784543398E-2</c:v>
                      </c:pt>
                      <c:pt idx="12">
                        <c:v>2.0638993508523606E-2</c:v>
                      </c:pt>
                      <c:pt idx="13">
                        <c:v>2.769993776323032E-2</c:v>
                      </c:pt>
                      <c:pt idx="14">
                        <c:v>3.6668571042679843E-2</c:v>
                      </c:pt>
                      <c:pt idx="15">
                        <c:v>4.7883917814040555E-2</c:v>
                      </c:pt>
                      <c:pt idx="16">
                        <c:v>6.1691642066154406E-2</c:v>
                      </c:pt>
                      <c:pt idx="17">
                        <c:v>7.8427749946242242E-2</c:v>
                      </c:pt>
                      <c:pt idx="18">
                        <c:v>9.839920892927545E-2</c:v>
                      </c:pt>
                      <c:pt idx="19">
                        <c:v>0.12186245450006072</c:v>
                      </c:pt>
                      <c:pt idx="20">
                        <c:v>0.14900117378434496</c:v>
                      </c:pt>
                      <c:pt idx="21">
                        <c:v>0.17990509464992333</c:v>
                      </c:pt>
                      <c:pt idx="22">
                        <c:v>0.21455170808821222</c:v>
                      </c:pt>
                      <c:pt idx="23">
                        <c:v>0.25279286062699069</c:v>
                      </c:pt>
                      <c:pt idx="24">
                        <c:v>0.2943479414552741</c:v>
                      </c:pt>
                      <c:pt idx="25">
                        <c:v>0.3388049531747841</c:v>
                      </c:pt>
                      <c:pt idx="26">
                        <c:v>0.38563012517941098</c:v>
                      </c:pt>
                      <c:pt idx="27">
                        <c:v>0.43418596549149335</c:v>
                      </c:pt>
                      <c:pt idx="28">
                        <c:v>0.48375683616990117</c:v>
                      </c:pt>
                      <c:pt idx="29">
                        <c:v>0.53358037825491111</c:v>
                      </c:pt>
                      <c:pt idx="30">
                        <c:v>0.58288250247867834</c:v>
                      </c:pt>
                      <c:pt idx="31">
                        <c:v>0.6309132829286408</c:v>
                      </c:pt>
                      <c:pt idx="32">
                        <c:v>0.67698099404358025</c:v>
                      </c:pt>
                      <c:pt idx="33">
                        <c:v>0.72048173002431004</c:v>
                      </c:pt>
                      <c:pt idx="34">
                        <c:v>0.76092251275191014</c:v>
                      </c:pt>
                      <c:pt idx="35">
                        <c:v>0.79793646647587002</c:v>
                      </c:pt>
                      <c:pt idx="36">
                        <c:v>0.83128942614643009</c:v>
                      </c:pt>
                      <c:pt idx="37">
                        <c:v>0.86087815126977751</c:v>
                      </c:pt>
                      <c:pt idx="38">
                        <c:v>0.88672104257396944</c:v>
                      </c:pt>
                      <c:pt idx="39">
                        <c:v>0.90894282644591251</c:v>
                      </c:pt>
                      <c:pt idx="40">
                        <c:v>0.9277550316100851</c:v>
                      </c:pt>
                      <c:pt idx="41">
                        <c:v>0.94343421572899067</c:v>
                      </c:pt>
                      <c:pt idx="42">
                        <c:v>0.95629981965974986</c:v>
                      </c:pt>
                      <c:pt idx="43">
                        <c:v>0.96669327265040128</c:v>
                      </c:pt>
                      <c:pt idx="44">
                        <c:v>0.97495959797216936</c:v>
                      </c:pt>
                      <c:pt idx="45">
                        <c:v>0.98143233681746678</c:v>
                      </c:pt>
                      <c:pt idx="46">
                        <c:v>0.98642217691570488</c:v>
                      </c:pt>
                      <c:pt idx="47">
                        <c:v>0.99020928866666724</c:v>
                      </c:pt>
                      <c:pt idx="48">
                        <c:v>0.9930390679111496</c:v>
                      </c:pt>
                      <c:pt idx="49">
                        <c:v>0.99512077649745623</c:v>
                      </c:pt>
                      <c:pt idx="50">
                        <c:v>0.99662846022107932</c:v>
                      </c:pt>
                      <c:pt idx="51">
                        <c:v>0.99770349741713016</c:v>
                      </c:pt>
                      <c:pt idx="52">
                        <c:v>0.99845817189468589</c:v>
                      </c:pt>
                      <c:pt idx="53">
                        <c:v>0.99897974928476241</c:v>
                      </c:pt>
                      <c:pt idx="54">
                        <c:v>0.9993346450099454</c:v>
                      </c:pt>
                      <c:pt idx="55">
                        <c:v>0.99957238688932037</c:v>
                      </c:pt>
                      <c:pt idx="56">
                        <c:v>0.99972918236298736</c:v>
                      </c:pt>
                      <c:pt idx="57">
                        <c:v>0.99983099091301453</c:v>
                      </c:pt>
                      <c:pt idx="58">
                        <c:v>0.99989607246156476</c:v>
                      </c:pt>
                      <c:pt idx="59">
                        <c:v>0.99993703193762995</c:v>
                      </c:pt>
                      <c:pt idx="60">
                        <c:v>0.9999624108958084</c:v>
                      </c:pt>
                      <c:pt idx="61">
                        <c:v>0.99997789250369551</c:v>
                      </c:pt>
                      <c:pt idx="62">
                        <c:v>0.99998719032524397</c:v>
                      </c:pt>
                      <c:pt idx="63">
                        <c:v>0.9999926878755504</c:v>
                      </c:pt>
                      <c:pt idx="64">
                        <c:v>0.99999588809730533</c:v>
                      </c:pt>
                      <c:pt idx="65">
                        <c:v>0.99999772215833238</c:v>
                      </c:pt>
                      <c:pt idx="66">
                        <c:v>0.99999875699148189</c:v>
                      </c:pt>
                      <c:pt idx="67">
                        <c:v>0.99999933183510137</c:v>
                      </c:pt>
                      <c:pt idx="68">
                        <c:v>0.99999964621293946</c:v>
                      </c:pt>
                      <c:pt idx="69">
                        <c:v>0.99999981548175221</c:v>
                      </c:pt>
                      <c:pt idx="70">
                        <c:v>0.99999990520908988</c:v>
                      </c:pt>
                      <c:pt idx="71">
                        <c:v>0.99999995203599079</c:v>
                      </c:pt>
                      <c:pt idx="72">
                        <c:v>0.99999997609561508</c:v>
                      </c:pt>
                      <c:pt idx="73">
                        <c:v>0.99999998826602055</c:v>
                      </c:pt>
                      <c:pt idx="74">
                        <c:v>0.99999999432701703</c:v>
                      </c:pt>
                      <c:pt idx="75">
                        <c:v>0.99999999729872258</c:v>
                      </c:pt>
                      <c:pt idx="76">
                        <c:v>0.99999999873318868</c:v>
                      </c:pt>
                      <c:pt idx="77">
                        <c:v>0.99999999941489526</c:v>
                      </c:pt>
                      <c:pt idx="78">
                        <c:v>0.9999999997338489</c:v>
                      </c:pt>
                      <c:pt idx="79">
                        <c:v>0.9999999998807686</c:v>
                      </c:pt>
                      <c:pt idx="80">
                        <c:v>0.99999999994739652</c:v>
                      </c:pt>
                    </c:numCache>
                  </c:numRef>
                </c:yVal>
                <c:smooth val="0"/>
              </c15:ser>
            </c15:filteredScatterSeries>
          </c:ext>
        </c:extLst>
      </c:scatterChart>
      <c:valAx>
        <c:axId val="403255424"/>
        <c:scaling>
          <c:logBase val="10"/>
          <c:orientation val="minMax"/>
          <c:min val="0.1"/>
        </c:scaling>
        <c:delete val="0"/>
        <c:axPos val="b"/>
        <c:majorGridlines>
          <c:spPr>
            <a:ln w="9525" cap="flat" cmpd="sng" algn="ctr">
              <a:solidFill>
                <a:schemeClr val="bg2">
                  <a:lumMod val="25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Displacement (m)</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56600"/>
        <c:crosses val="autoZero"/>
        <c:crossBetween val="midCat"/>
      </c:valAx>
      <c:valAx>
        <c:axId val="403256600"/>
        <c:scaling>
          <c:orientation val="minMax"/>
          <c:max val="1"/>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Exceedance Probability</a:t>
                </a:r>
              </a:p>
            </c:rich>
          </c:tx>
          <c:layout>
            <c:manualLayout>
              <c:xMode val="edge"/>
              <c:yMode val="edge"/>
              <c:x val="3.0763087202105872E-2"/>
              <c:y val="0.32505735443816652"/>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3255424"/>
        <c:crossesAt val="0.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dirty="0" smtClean="0"/>
              <a:t>CCDF</a:t>
            </a:r>
            <a:endParaRPr lang="en-US" sz="1800" dirty="0"/>
          </a:p>
        </c:rich>
      </c:tx>
      <c:layout>
        <c:manualLayout>
          <c:xMode val="edge"/>
          <c:yMode val="edge"/>
          <c:x val="0.46103720446992336"/>
          <c:y val="6.31434305667629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507748791669738"/>
          <c:y val="0.20989266988610156"/>
          <c:w val="0.69095166611355974"/>
          <c:h val="0.6180665755955933"/>
        </c:manualLayout>
      </c:layout>
      <c:scatterChart>
        <c:scatterStyle val="lineMarker"/>
        <c:varyColors val="0"/>
        <c:ser>
          <c:idx val="2"/>
          <c:order val="0"/>
          <c:tx>
            <c:strRef>
              <c:f>'Hazard Calcs'!$F$22</c:f>
              <c:strCache>
                <c:ptCount val="1"/>
                <c:pt idx="0">
                  <c:v>M7, cum</c:v>
                </c:pt>
              </c:strCache>
            </c:strRef>
          </c:tx>
          <c:spPr>
            <a:ln w="19050" cap="rnd">
              <a:solidFill>
                <a:schemeClr val="accent6">
                  <a:lumMod val="50000"/>
                </a:schemeClr>
              </a:solidFill>
              <a:round/>
            </a:ln>
            <a:effectLst/>
          </c:spPr>
          <c:marker>
            <c:symbol val="none"/>
          </c:marker>
          <c:xVal>
            <c:numRef>
              <c:f>'Hazard Calcs'!$B$23:$B$103</c:f>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f>'Hazard Calcs'!$F$23:$F$103</c:f>
              <c:numCache>
                <c:formatCode>General</c:formatCode>
                <c:ptCount val="81"/>
                <c:pt idx="0">
                  <c:v>6.1177353248620392E-4</c:v>
                </c:pt>
                <c:pt idx="1">
                  <c:v>1.8658133003840449E-3</c:v>
                </c:pt>
                <c:pt idx="2">
                  <c:v>5.1340633273503355E-3</c:v>
                </c:pt>
                <c:pt idx="3">
                  <c:v>1.2763485458978319E-2</c:v>
                </c:pt>
                <c:pt idx="4">
                  <c:v>2.8716559816001852E-2</c:v>
                </c:pt>
                <c:pt idx="5">
                  <c:v>5.8596313040485737E-2</c:v>
                </c:pt>
                <c:pt idx="6">
                  <c:v>0.10872571321259117</c:v>
                </c:pt>
                <c:pt idx="7">
                  <c:v>0.18406012534675953</c:v>
                </c:pt>
                <c:pt idx="8">
                  <c:v>0.28547033590144411</c:v>
                </c:pt>
                <c:pt idx="9">
                  <c:v>0.40775128829689544</c:v>
                </c:pt>
                <c:pt idx="10">
                  <c:v>0.5398278372770291</c:v>
                </c:pt>
                <c:pt idx="11">
                  <c:v>0.66761368737332516</c:v>
                </c:pt>
                <c:pt idx="12">
                  <c:v>0.77836013645574553</c:v>
                </c:pt>
                <c:pt idx="13">
                  <c:v>0.86433393905361744</c:v>
                </c:pt>
                <c:pt idx="14">
                  <c:v>0.92411869982774197</c:v>
                </c:pt>
                <c:pt idx="15">
                  <c:v>0.96135796553720509</c:v>
                </c:pt>
                <c:pt idx="16">
                  <c:v>0.98213557943718344</c:v>
                </c:pt>
                <c:pt idx="17">
                  <c:v>0.99251973943960992</c:v>
                </c:pt>
                <c:pt idx="18">
                  <c:v>0.99716836858560542</c:v>
                </c:pt>
                <c:pt idx="19">
                  <c:v>0.99903239678678168</c:v>
                </c:pt>
                <c:pt idx="20">
                  <c:v>0.99970189568732992</c:v>
                </c:pt>
                <c:pt idx="21">
                  <c:v>0.9999172791731743</c:v>
                </c:pt>
                <c:pt idx="22">
                  <c:v>0.99997934249308751</c:v>
                </c:pt>
                <c:pt idx="23">
                  <c:v>0.99999536063796857</c:v>
                </c:pt>
                <c:pt idx="24">
                  <c:v>0.99999906350599832</c:v>
                </c:pt>
                <c:pt idx="25">
                  <c:v>0.99999983017325933</c:v>
                </c:pt>
                <c:pt idx="26">
                  <c:v>0.99999997234452753</c:v>
                </c:pt>
                <c:pt idx="27">
                  <c:v>0.99999999595726263</c:v>
                </c:pt>
                <c:pt idx="28">
                  <c:v>0.99999999946965767</c:v>
                </c:pt>
                <c:pt idx="29">
                  <c:v>0.99999999993758226</c:v>
                </c:pt>
                <c:pt idx="30">
                  <c:v>0.99999999999341083</c:v>
                </c:pt>
                <c:pt idx="31">
                  <c:v>0.99999999999937617</c:v>
                </c:pt>
                <c:pt idx="32">
                  <c:v>0.99999999999994704</c:v>
                </c:pt>
                <c:pt idx="33">
                  <c:v>0.999999999999996</c:v>
                </c:pt>
                <c:pt idx="34">
                  <c:v>0.99999999999999978</c:v>
                </c:pt>
                <c:pt idx="35">
                  <c:v>1</c:v>
                </c:pt>
                <c:pt idx="36">
                  <c:v>1</c:v>
                </c:pt>
                <c:pt idx="37">
                  <c:v>1</c:v>
                </c:pt>
                <c:pt idx="38">
                  <c:v>1</c:v>
                </c:pt>
                <c:pt idx="39">
                  <c:v>1</c:v>
                </c:pt>
                <c:pt idx="40">
                  <c:v>1</c:v>
                </c:pt>
                <c:pt idx="41">
                  <c:v>1</c:v>
                </c:pt>
                <c:pt idx="42">
                  <c:v>1</c:v>
                </c:pt>
                <c:pt idx="43">
                  <c:v>1</c:v>
                </c:pt>
                <c:pt idx="44">
                  <c:v>1</c:v>
                </c:pt>
                <c:pt idx="45">
                  <c:v>1</c:v>
                </c:pt>
                <c:pt idx="46">
                  <c:v>1</c:v>
                </c:pt>
                <c:pt idx="47">
                  <c:v>1</c:v>
                </c:pt>
                <c:pt idx="48">
                  <c:v>1</c:v>
                </c:pt>
                <c:pt idx="49">
                  <c:v>1</c:v>
                </c:pt>
                <c:pt idx="50">
                  <c:v>1</c:v>
                </c:pt>
                <c:pt idx="51">
                  <c:v>1</c:v>
                </c:pt>
                <c:pt idx="52">
                  <c:v>1</c:v>
                </c:pt>
                <c:pt idx="53">
                  <c:v>1</c:v>
                </c:pt>
                <c:pt idx="54">
                  <c:v>1</c:v>
                </c:pt>
                <c:pt idx="55">
                  <c:v>1</c:v>
                </c:pt>
                <c:pt idx="56">
                  <c:v>1</c:v>
                </c:pt>
                <c:pt idx="57">
                  <c:v>1</c:v>
                </c:pt>
                <c:pt idx="58">
                  <c:v>1</c:v>
                </c:pt>
                <c:pt idx="59">
                  <c:v>1</c:v>
                </c:pt>
                <c:pt idx="60">
                  <c:v>1</c:v>
                </c:pt>
                <c:pt idx="61">
                  <c:v>1</c:v>
                </c:pt>
                <c:pt idx="62">
                  <c:v>1</c:v>
                </c:pt>
                <c:pt idx="63">
                  <c:v>1</c:v>
                </c:pt>
                <c:pt idx="64">
                  <c:v>1</c:v>
                </c:pt>
                <c:pt idx="65">
                  <c:v>1</c:v>
                </c:pt>
                <c:pt idx="66">
                  <c:v>1</c:v>
                </c:pt>
                <c:pt idx="67">
                  <c:v>1</c:v>
                </c:pt>
                <c:pt idx="68">
                  <c:v>1</c:v>
                </c:pt>
                <c:pt idx="69">
                  <c:v>1</c:v>
                </c:pt>
                <c:pt idx="70">
                  <c:v>1</c:v>
                </c:pt>
                <c:pt idx="71">
                  <c:v>1</c:v>
                </c:pt>
                <c:pt idx="72">
                  <c:v>1</c:v>
                </c:pt>
                <c:pt idx="73">
                  <c:v>1</c:v>
                </c:pt>
                <c:pt idx="74">
                  <c:v>1</c:v>
                </c:pt>
                <c:pt idx="75">
                  <c:v>1</c:v>
                </c:pt>
                <c:pt idx="76">
                  <c:v>1</c:v>
                </c:pt>
                <c:pt idx="77">
                  <c:v>1</c:v>
                </c:pt>
                <c:pt idx="78">
                  <c:v>1</c:v>
                </c:pt>
                <c:pt idx="79">
                  <c:v>1</c:v>
                </c:pt>
                <c:pt idx="80">
                  <c:v>1</c:v>
                </c:pt>
              </c:numCache>
            </c:numRef>
          </c:yVal>
          <c:smooth val="0"/>
        </c:ser>
        <c:dLbls>
          <c:showLegendKey val="0"/>
          <c:showVal val="0"/>
          <c:showCatName val="0"/>
          <c:showSerName val="0"/>
          <c:showPercent val="0"/>
          <c:showBubbleSize val="0"/>
        </c:dLbls>
        <c:axId val="403257776"/>
        <c:axId val="403262088"/>
        <c:extLst>
          <c:ext xmlns:c15="http://schemas.microsoft.com/office/drawing/2012/chart" uri="{02D57815-91ED-43cb-92C2-25804820EDAC}">
            <c15:filteredScatterSeries>
              <c15:ser>
                <c:idx val="3"/>
                <c:order val="1"/>
                <c:tx>
                  <c:strRef>
                    <c:extLst>
                      <c:ext uri="{02D57815-91ED-43cb-92C2-25804820EDAC}">
                        <c15:formulaRef>
                          <c15:sqref>'Hazard Calcs'!$G$22</c15:sqref>
                        </c15:formulaRef>
                      </c:ext>
                    </c:extLst>
                    <c:strCache>
                      <c:ptCount val="1"/>
                      <c:pt idx="0">
                        <c:v>M6, cum</c:v>
                      </c:pt>
                    </c:strCache>
                  </c:strRef>
                </c:tx>
                <c:spPr>
                  <a:ln w="19050" cap="rnd">
                    <a:solidFill>
                      <a:schemeClr val="accent1"/>
                    </a:solidFill>
                    <a:round/>
                  </a:ln>
                  <a:effectLst/>
                </c:spPr>
                <c:marker>
                  <c:symbol val="circle"/>
                  <c:size val="5"/>
                  <c:spPr>
                    <a:solidFill>
                      <a:schemeClr val="accent4"/>
                    </a:solidFill>
                    <a:ln w="9525">
                      <a:solidFill>
                        <a:schemeClr val="accent4"/>
                      </a:solidFill>
                    </a:ln>
                    <a:effectLst/>
                  </c:spPr>
                </c:marker>
                <c:xVal>
                  <c:numRef>
                    <c:extLst>
                      <c:ext uri="{02D57815-91ED-43cb-92C2-25804820EDAC}">
                        <c15:formulaRef>
                          <c15:sqref>'Hazard Calcs'!$B$23:$B$103</c15:sqref>
                        </c15:formulaRef>
                      </c:ext>
                    </c:extLst>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extLst>
                      <c:ext uri="{02D57815-91ED-43cb-92C2-25804820EDAC}">
                        <c15:formulaRef>
                          <c15:sqref>'Hazard Calcs'!$G$23:$G$103</c15:sqref>
                        </c15:formulaRef>
                      </c:ext>
                    </c:extLst>
                    <c:numCache>
                      <c:formatCode>General</c:formatCode>
                      <c:ptCount val="81"/>
                      <c:pt idx="0">
                        <c:v>8.2046216004216799E-4</c:v>
                      </c:pt>
                      <c:pt idx="1">
                        <c:v>1.3249584168166795E-3</c:v>
                      </c:pt>
                      <c:pt idx="2">
                        <c:v>2.0994564426271012E-3</c:v>
                      </c:pt>
                      <c:pt idx="3">
                        <c:v>3.2644793399855265E-3</c:v>
                      </c:pt>
                      <c:pt idx="4">
                        <c:v>4.9815983591640078E-3</c:v>
                      </c:pt>
                      <c:pt idx="5">
                        <c:v>7.4614068313560988E-3</c:v>
                      </c:pt>
                      <c:pt idx="6">
                        <c:v>1.0970441789017182E-2</c:v>
                      </c:pt>
                      <c:pt idx="7">
                        <c:v>1.583573563473073E-2</c:v>
                      </c:pt>
                      <c:pt idx="8">
                        <c:v>2.2445443889483441E-2</c:v>
                      </c:pt>
                      <c:pt idx="9">
                        <c:v>3.1243917797695087E-2</c:v>
                      </c:pt>
                      <c:pt idx="10">
                        <c:v>4.2719751955963559E-2</c:v>
                      </c:pt>
                      <c:pt idx="11">
                        <c:v>5.7385797783021997E-2</c:v>
                      </c:pt>
                      <c:pt idx="12">
                        <c:v>7.5750913989307778E-2</c:v>
                      </c:pt>
                      <c:pt idx="13">
                        <c:v>9.8284286659468645E-2</c:v>
                      </c:pt>
                      <c:pt idx="14">
                        <c:v>0.12537438614684382</c:v>
                      </c:pt>
                      <c:pt idx="15">
                        <c:v>0.15728586185804161</c:v>
                      </c:pt>
                      <c:pt idx="16">
                        <c:v>0.19411869019033534</c:v>
                      </c:pt>
                      <c:pt idx="17">
                        <c:v>0.23577445826444487</c:v>
                      </c:pt>
                      <c:pt idx="18">
                        <c:v>0.28193459910253649</c:v>
                      </c:pt>
                      <c:pt idx="19">
                        <c:v>0.33205459279959615</c:v>
                      </c:pt>
                      <c:pt idx="20">
                        <c:v>0.3853766377506247</c:v>
                      </c:pt>
                      <c:pt idx="21">
                        <c:v>0.44096123893808326</c:v>
                      </c:pt>
                      <c:pt idx="22">
                        <c:v>0.49773584127300841</c:v>
                      </c:pt>
                      <c:pt idx="23">
                        <c:v>0.55455641548600754</c:v>
                      </c:pt>
                      <c:pt idx="24">
                        <c:v>0.61027615094857501</c:v>
                      </c:pt>
                      <c:pt idx="25">
                        <c:v>0.66381442706855265</c:v>
                      </c:pt>
                      <c:pt idx="26">
                        <c:v>0.71421919610329165</c:v>
                      </c:pt>
                      <c:pt idx="27">
                        <c:v>0.76071682227204485</c:v>
                      </c:pt>
                      <c:pt idx="28">
                        <c:v>0.80274512368127138</c:v>
                      </c:pt>
                      <c:pt idx="29">
                        <c:v>0.83996756002452166</c:v>
                      </c:pt>
                      <c:pt idx="30">
                        <c:v>0.87226883396104038</c:v>
                      </c:pt>
                      <c:pt idx="31">
                        <c:v>0.89973426371768706</c:v>
                      </c:pt>
                      <c:pt idx="32">
                        <c:v>0.92261684611577344</c:v>
                      </c:pt>
                      <c:pt idx="33">
                        <c:v>0.94129678939940686</c:v>
                      </c:pt>
                      <c:pt idx="34">
                        <c:v>0.95623841837045087</c:v>
                      </c:pt>
                      <c:pt idx="35">
                        <c:v>0.9679488313656629</c:v>
                      </c:pt>
                      <c:pt idx="36">
                        <c:v>0.97694170182529783</c:v>
                      </c:pt>
                      <c:pt idx="37">
                        <c:v>0.98370839239192465</c:v>
                      </c:pt>
                      <c:pt idx="38">
                        <c:v>0.98869730781959864</c:v>
                      </c:pt>
                      <c:pt idx="39">
                        <c:v>0.99230133288135136</c:v>
                      </c:pt>
                      <c:pt idx="40">
                        <c:v>0.99485239649705848</c:v>
                      </c:pt>
                      <c:pt idx="41">
                        <c:v>0.99662171732721661</c:v>
                      </c:pt>
                      <c:pt idx="42">
                        <c:v>0.99782410273354361</c:v>
                      </c:pt>
                      <c:pt idx="43">
                        <c:v>0.99862473408970687</c:v>
                      </c:pt>
                      <c:pt idx="44">
                        <c:v>0.99914709813148872</c:v>
                      </c:pt>
                      <c:pt idx="45">
                        <c:v>0.99948103603737282</c:v>
                      </c:pt>
                      <c:pt idx="46">
                        <c:v>0.99969021110538936</c:v>
                      </c:pt>
                      <c:pt idx="47">
                        <c:v>0.99981859361408321</c:v>
                      </c:pt>
                      <c:pt idx="48">
                        <c:v>0.99989580005304213</c:v>
                      </c:pt>
                      <c:pt idx="49">
                        <c:v>0.99994129392436959</c:v>
                      </c:pt>
                      <c:pt idx="50">
                        <c:v>0.99996756053049451</c:v>
                      </c:pt>
                      <c:pt idx="51">
                        <c:v>0.99998242011635285</c:v>
                      </c:pt>
                      <c:pt idx="52">
                        <c:v>0.99999065696544909</c:v>
                      </c:pt>
                      <c:pt idx="53">
                        <c:v>0.99999513066852086</c:v>
                      </c:pt>
                      <c:pt idx="54">
                        <c:v>0.99999751147900373</c:v>
                      </c:pt>
                      <c:pt idx="55">
                        <c:v>0.99999875294292173</c:v>
                      </c:pt>
                      <c:pt idx="56">
                        <c:v>0.99999938724328974</c:v>
                      </c:pt>
                      <c:pt idx="57">
                        <c:v>0.99999970478983413</c:v>
                      </c:pt>
                      <c:pt idx="58">
                        <c:v>0.9999998605553666</c:v>
                      </c:pt>
                      <c:pt idx="59">
                        <c:v>0.99999993542175136</c:v>
                      </c:pt>
                      <c:pt idx="60">
                        <c:v>0.99999997067944191</c:v>
                      </c:pt>
                      <c:pt idx="61">
                        <c:v>0.99999998694887215</c:v>
                      </c:pt>
                      <c:pt idx="62">
                        <c:v>0.99999999430488173</c:v>
                      </c:pt>
                      <c:pt idx="63">
                        <c:v>0.99999999756372637</c:v>
                      </c:pt>
                      <c:pt idx="64">
                        <c:v>0.99999999897833547</c:v>
                      </c:pt>
                      <c:pt idx="65">
                        <c:v>0.99999999958000851</c:v>
                      </c:pt>
                      <c:pt idx="66">
                        <c:v>0.99999999983075583</c:v>
                      </c:pt>
                      <c:pt idx="67">
                        <c:v>0.99999999993314703</c:v>
                      </c:pt>
                      <c:pt idx="68">
                        <c:v>0.99999999997411471</c:v>
                      </c:pt>
                      <c:pt idx="69">
                        <c:v>0.99999999999017564</c:v>
                      </c:pt>
                      <c:pt idx="70">
                        <c:v>0.99999999999634515</c:v>
                      </c:pt>
                      <c:pt idx="71">
                        <c:v>0.99999999999866729</c:v>
                      </c:pt>
                      <c:pt idx="72">
                        <c:v>0.99999999999952371</c:v>
                      </c:pt>
                      <c:pt idx="73">
                        <c:v>0.99999999999983313</c:v>
                      </c:pt>
                      <c:pt idx="74">
                        <c:v>0.99999999999994271</c:v>
                      </c:pt>
                      <c:pt idx="75">
                        <c:v>0.99999999999998068</c:v>
                      </c:pt>
                      <c:pt idx="76">
                        <c:v>0.99999999999999367</c:v>
                      </c:pt>
                      <c:pt idx="77">
                        <c:v>0.99999999999999789</c:v>
                      </c:pt>
                      <c:pt idx="78">
                        <c:v>0.99999999999999933</c:v>
                      </c:pt>
                      <c:pt idx="79">
                        <c:v>0.99999999999999978</c:v>
                      </c:pt>
                      <c:pt idx="80">
                        <c:v>0.99999999999999989</c:v>
                      </c:pt>
                    </c:numCache>
                  </c:numRef>
                </c:yVal>
                <c:smooth val="0"/>
              </c15:ser>
            </c15:filteredScatterSeries>
            <c15:filteredScatterSeries>
              <c15:ser>
                <c:idx val="1"/>
                <c:order val="2"/>
                <c:tx>
                  <c:strRef>
                    <c:extLst xmlns:c15="http://schemas.microsoft.com/office/drawing/2012/chart">
                      <c:ext xmlns:c15="http://schemas.microsoft.com/office/drawing/2012/chart" uri="{02D57815-91ED-43cb-92C2-25804820EDAC}">
                        <c15:formulaRef>
                          <c15:sqref>'Hazard Calcs'!$H$22</c15:sqref>
                        </c15:formulaRef>
                      </c:ext>
                    </c:extLst>
                    <c:strCache>
                      <c:ptCount val="1"/>
                      <c:pt idx="0">
                        <c:v>M5, cum</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'Hazard Calcs'!$B$23:$B$103</c15:sqref>
                        </c15:formulaRef>
                      </c:ext>
                    </c:extLst>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extLst xmlns:c15="http://schemas.microsoft.com/office/drawing/2012/chart">
                      <c:ext xmlns:c15="http://schemas.microsoft.com/office/drawing/2012/chart" uri="{02D57815-91ED-43cb-92C2-25804820EDAC}">
                        <c15:formulaRef>
                          <c15:sqref>'Hazard Calcs'!$H$23:$H$103</c15:sqref>
                        </c15:formulaRef>
                      </c:ext>
                    </c:extLst>
                    <c:numCache>
                      <c:formatCode>General</c:formatCode>
                      <c:ptCount val="81"/>
                      <c:pt idx="0">
                        <c:v>1.9951323854683345E-4</c:v>
                      </c:pt>
                      <c:pt idx="1">
                        <c:v>3.1806012641666381E-4</c:v>
                      </c:pt>
                      <c:pt idx="2">
                        <c:v>4.996445044714859E-4</c:v>
                      </c:pt>
                      <c:pt idx="3">
                        <c:v>7.7347998053900469E-4</c:v>
                      </c:pt>
                      <c:pt idx="4">
                        <c:v>1.1800392322426356E-3</c:v>
                      </c:pt>
                      <c:pt idx="5">
                        <c:v>1.7743052537592119E-3</c:v>
                      </c:pt>
                      <c:pt idx="6">
                        <c:v>2.6294918180309601E-3</c:v>
                      </c:pt>
                      <c:pt idx="7">
                        <c:v>3.8411043676672696E-3</c:v>
                      </c:pt>
                      <c:pt idx="8">
                        <c:v>5.5311155790942479E-3</c:v>
                      </c:pt>
                      <c:pt idx="9">
                        <c:v>7.8519189239584231E-3</c:v>
                      </c:pt>
                      <c:pt idx="10">
                        <c:v>1.0989608937089224E-2</c:v>
                      </c:pt>
                      <c:pt idx="11">
                        <c:v>1.5166033784543398E-2</c:v>
                      </c:pt>
                      <c:pt idx="12">
                        <c:v>2.0638993508523606E-2</c:v>
                      </c:pt>
                      <c:pt idx="13">
                        <c:v>2.769993776323032E-2</c:v>
                      </c:pt>
                      <c:pt idx="14">
                        <c:v>3.6668571042679843E-2</c:v>
                      </c:pt>
                      <c:pt idx="15">
                        <c:v>4.7883917814040555E-2</c:v>
                      </c:pt>
                      <c:pt idx="16">
                        <c:v>6.1691642066154406E-2</c:v>
                      </c:pt>
                      <c:pt idx="17">
                        <c:v>7.8427749946242242E-2</c:v>
                      </c:pt>
                      <c:pt idx="18">
                        <c:v>9.839920892927545E-2</c:v>
                      </c:pt>
                      <c:pt idx="19">
                        <c:v>0.12186245450006072</c:v>
                      </c:pt>
                      <c:pt idx="20">
                        <c:v>0.14900117378434496</c:v>
                      </c:pt>
                      <c:pt idx="21">
                        <c:v>0.17990509464992333</c:v>
                      </c:pt>
                      <c:pt idx="22">
                        <c:v>0.21455170808821222</c:v>
                      </c:pt>
                      <c:pt idx="23">
                        <c:v>0.25279286062699069</c:v>
                      </c:pt>
                      <c:pt idx="24">
                        <c:v>0.2943479414552741</c:v>
                      </c:pt>
                      <c:pt idx="25">
                        <c:v>0.3388049531747841</c:v>
                      </c:pt>
                      <c:pt idx="26">
                        <c:v>0.38563012517941098</c:v>
                      </c:pt>
                      <c:pt idx="27">
                        <c:v>0.43418596549149335</c:v>
                      </c:pt>
                      <c:pt idx="28">
                        <c:v>0.48375683616990117</c:v>
                      </c:pt>
                      <c:pt idx="29">
                        <c:v>0.53358037825491111</c:v>
                      </c:pt>
                      <c:pt idx="30">
                        <c:v>0.58288250247867834</c:v>
                      </c:pt>
                      <c:pt idx="31">
                        <c:v>0.6309132829286408</c:v>
                      </c:pt>
                      <c:pt idx="32">
                        <c:v>0.67698099404358025</c:v>
                      </c:pt>
                      <c:pt idx="33">
                        <c:v>0.72048173002431004</c:v>
                      </c:pt>
                      <c:pt idx="34">
                        <c:v>0.76092251275191014</c:v>
                      </c:pt>
                      <c:pt idx="35">
                        <c:v>0.79793646647587002</c:v>
                      </c:pt>
                      <c:pt idx="36">
                        <c:v>0.83128942614643009</c:v>
                      </c:pt>
                      <c:pt idx="37">
                        <c:v>0.86087815126977751</c:v>
                      </c:pt>
                      <c:pt idx="38">
                        <c:v>0.88672104257396944</c:v>
                      </c:pt>
                      <c:pt idx="39">
                        <c:v>0.90894282644591251</c:v>
                      </c:pt>
                      <c:pt idx="40">
                        <c:v>0.9277550316100851</c:v>
                      </c:pt>
                      <c:pt idx="41">
                        <c:v>0.94343421572899067</c:v>
                      </c:pt>
                      <c:pt idx="42">
                        <c:v>0.95629981965974986</c:v>
                      </c:pt>
                      <c:pt idx="43">
                        <c:v>0.96669327265040128</c:v>
                      </c:pt>
                      <c:pt idx="44">
                        <c:v>0.97495959797216936</c:v>
                      </c:pt>
                      <c:pt idx="45">
                        <c:v>0.98143233681746678</c:v>
                      </c:pt>
                      <c:pt idx="46">
                        <c:v>0.98642217691570488</c:v>
                      </c:pt>
                      <c:pt idx="47">
                        <c:v>0.99020928866666724</c:v>
                      </c:pt>
                      <c:pt idx="48">
                        <c:v>0.9930390679111496</c:v>
                      </c:pt>
                      <c:pt idx="49">
                        <c:v>0.99512077649745623</c:v>
                      </c:pt>
                      <c:pt idx="50">
                        <c:v>0.99662846022107932</c:v>
                      </c:pt>
                      <c:pt idx="51">
                        <c:v>0.99770349741713016</c:v>
                      </c:pt>
                      <c:pt idx="52">
                        <c:v>0.99845817189468589</c:v>
                      </c:pt>
                      <c:pt idx="53">
                        <c:v>0.99897974928476241</c:v>
                      </c:pt>
                      <c:pt idx="54">
                        <c:v>0.9993346450099454</c:v>
                      </c:pt>
                      <c:pt idx="55">
                        <c:v>0.99957238688932037</c:v>
                      </c:pt>
                      <c:pt idx="56">
                        <c:v>0.99972918236298736</c:v>
                      </c:pt>
                      <c:pt idx="57">
                        <c:v>0.99983099091301453</c:v>
                      </c:pt>
                      <c:pt idx="58">
                        <c:v>0.99989607246156476</c:v>
                      </c:pt>
                      <c:pt idx="59">
                        <c:v>0.99993703193762995</c:v>
                      </c:pt>
                      <c:pt idx="60">
                        <c:v>0.9999624108958084</c:v>
                      </c:pt>
                      <c:pt idx="61">
                        <c:v>0.99997789250369551</c:v>
                      </c:pt>
                      <c:pt idx="62">
                        <c:v>0.99998719032524397</c:v>
                      </c:pt>
                      <c:pt idx="63">
                        <c:v>0.9999926878755504</c:v>
                      </c:pt>
                      <c:pt idx="64">
                        <c:v>0.99999588809730533</c:v>
                      </c:pt>
                      <c:pt idx="65">
                        <c:v>0.99999772215833238</c:v>
                      </c:pt>
                      <c:pt idx="66">
                        <c:v>0.99999875699148189</c:v>
                      </c:pt>
                      <c:pt idx="67">
                        <c:v>0.99999933183510137</c:v>
                      </c:pt>
                      <c:pt idx="68">
                        <c:v>0.99999964621293946</c:v>
                      </c:pt>
                      <c:pt idx="69">
                        <c:v>0.99999981548175221</c:v>
                      </c:pt>
                      <c:pt idx="70">
                        <c:v>0.99999990520908988</c:v>
                      </c:pt>
                      <c:pt idx="71">
                        <c:v>0.99999995203599079</c:v>
                      </c:pt>
                      <c:pt idx="72">
                        <c:v>0.99999997609561508</c:v>
                      </c:pt>
                      <c:pt idx="73">
                        <c:v>0.99999998826602055</c:v>
                      </c:pt>
                      <c:pt idx="74">
                        <c:v>0.99999999432701703</c:v>
                      </c:pt>
                      <c:pt idx="75">
                        <c:v>0.99999999729872258</c:v>
                      </c:pt>
                      <c:pt idx="76">
                        <c:v>0.99999999873318868</c:v>
                      </c:pt>
                      <c:pt idx="77">
                        <c:v>0.99999999941489526</c:v>
                      </c:pt>
                      <c:pt idx="78">
                        <c:v>0.9999999997338489</c:v>
                      </c:pt>
                      <c:pt idx="79">
                        <c:v>0.9999999998807686</c:v>
                      </c:pt>
                      <c:pt idx="80">
                        <c:v>0.99999999994739652</c:v>
                      </c:pt>
                    </c:numCache>
                  </c:numRef>
                </c:yVal>
                <c:smooth val="0"/>
              </c15:ser>
            </c15:filteredScatterSeries>
          </c:ext>
        </c:extLst>
      </c:scatterChart>
      <c:valAx>
        <c:axId val="403257776"/>
        <c:scaling>
          <c:logBase val="10"/>
          <c:orientation val="minMax"/>
          <c:min val="0.1"/>
        </c:scaling>
        <c:delete val="0"/>
        <c:axPos val="b"/>
        <c:majorGridlines>
          <c:spPr>
            <a:ln w="9525" cap="flat" cmpd="sng" algn="ctr">
              <a:solidFill>
                <a:schemeClr val="bg2">
                  <a:lumMod val="25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Displacement (m)</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62088"/>
        <c:crossesAt val="1.0000000000000002E-2"/>
        <c:crossBetween val="midCat"/>
      </c:valAx>
      <c:valAx>
        <c:axId val="403262088"/>
        <c:scaling>
          <c:logBase val="10"/>
          <c:orientation val="minMax"/>
          <c:max val="1"/>
          <c:min val="1.0000000000000002E-2"/>
        </c:scaling>
        <c:delete val="0"/>
        <c:axPos val="l"/>
        <c:majorGridlines>
          <c:spPr>
            <a:ln w="317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Exceedance Probability</a:t>
                </a:r>
              </a:p>
            </c:rich>
          </c:tx>
          <c:layout>
            <c:manualLayout>
              <c:xMode val="edge"/>
              <c:yMode val="edge"/>
              <c:x val="3.0349697411199802E-2"/>
              <c:y val="0.30563741871012179"/>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57776"/>
        <c:crossesAt val="0.1"/>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Probabilistic Hazard Curve</a:t>
            </a:r>
          </a:p>
        </c:rich>
      </c:tx>
      <c:layout>
        <c:manualLayout>
          <c:xMode val="edge"/>
          <c:yMode val="edge"/>
          <c:x val="0.22152136918383061"/>
          <c:y val="4.2107213065910837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44890681405212"/>
          <c:y val="0.20283718181025379"/>
          <c:w val="0.64128770566068782"/>
          <c:h val="0.61734891649977219"/>
        </c:manualLayout>
      </c:layout>
      <c:scatterChart>
        <c:scatterStyle val="lineMarker"/>
        <c:varyColors val="0"/>
        <c:ser>
          <c:idx val="0"/>
          <c:order val="0"/>
          <c:tx>
            <c:strRef>
              <c:f>'Hazard Calcs'!$J$22</c:f>
              <c:strCache>
                <c:ptCount val="1"/>
                <c:pt idx="0">
                  <c:v>M7, rate</c:v>
                </c:pt>
              </c:strCache>
            </c:strRef>
          </c:tx>
          <c:spPr>
            <a:ln w="19050" cap="rnd">
              <a:solidFill>
                <a:schemeClr val="accent6">
                  <a:lumMod val="50000"/>
                </a:schemeClr>
              </a:solidFill>
              <a:round/>
            </a:ln>
            <a:effectLst/>
          </c:spPr>
          <c:marker>
            <c:symbol val="none"/>
          </c:marker>
          <c:xVal>
            <c:numRef>
              <c:f>'Hazard Calcs'!$B$23:$B$103</c:f>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f>'Hazard Calcs'!$J$23:$J$103</c:f>
              <c:numCache>
                <c:formatCode>0.00E+00</c:formatCode>
                <c:ptCount val="81"/>
                <c:pt idx="0">
                  <c:v>6.1177353248620393E-7</c:v>
                </c:pt>
                <c:pt idx="1">
                  <c:v>1.8658133003840449E-6</c:v>
                </c:pt>
                <c:pt idx="2">
                  <c:v>5.1340633273503355E-6</c:v>
                </c:pt>
                <c:pt idx="3">
                  <c:v>1.2763485458978319E-5</c:v>
                </c:pt>
                <c:pt idx="4">
                  <c:v>2.8716559816001851E-5</c:v>
                </c:pt>
                <c:pt idx="5">
                  <c:v>5.8596313040485738E-5</c:v>
                </c:pt>
                <c:pt idx="6">
                  <c:v>1.0872571321259117E-4</c:v>
                </c:pt>
                <c:pt idx="7">
                  <c:v>1.8406012534675953E-4</c:v>
                </c:pt>
                <c:pt idx="8">
                  <c:v>2.854703359014441E-4</c:v>
                </c:pt>
                <c:pt idx="9">
                  <c:v>4.0775128829689545E-4</c:v>
                </c:pt>
                <c:pt idx="10">
                  <c:v>5.3982783727702906E-4</c:v>
                </c:pt>
                <c:pt idx="11">
                  <c:v>6.676136873733252E-4</c:v>
                </c:pt>
                <c:pt idx="12">
                  <c:v>7.7836013645574554E-4</c:v>
                </c:pt>
                <c:pt idx="13">
                  <c:v>8.6433393905361742E-4</c:v>
                </c:pt>
                <c:pt idx="14">
                  <c:v>9.2411869982774201E-4</c:v>
                </c:pt>
                <c:pt idx="15">
                  <c:v>9.6135796553720513E-4</c:v>
                </c:pt>
                <c:pt idx="16">
                  <c:v>9.8213557943718343E-4</c:v>
                </c:pt>
                <c:pt idx="17">
                  <c:v>9.9251973943960989E-4</c:v>
                </c:pt>
                <c:pt idx="18">
                  <c:v>9.971683685856055E-4</c:v>
                </c:pt>
                <c:pt idx="19">
                  <c:v>9.9903239678678177E-4</c:v>
                </c:pt>
                <c:pt idx="20">
                  <c:v>9.9970189568732984E-4</c:v>
                </c:pt>
                <c:pt idx="21">
                  <c:v>9.9991727917317428E-4</c:v>
                </c:pt>
                <c:pt idx="22">
                  <c:v>9.9997934249308751E-4</c:v>
                </c:pt>
                <c:pt idx="23">
                  <c:v>9.9999536063796854E-4</c:v>
                </c:pt>
                <c:pt idx="24">
                  <c:v>9.9999906350599832E-4</c:v>
                </c:pt>
                <c:pt idx="25">
                  <c:v>9.9999983017325924E-4</c:v>
                </c:pt>
                <c:pt idx="26">
                  <c:v>9.9999997234452749E-4</c:v>
                </c:pt>
                <c:pt idx="27">
                  <c:v>9.9999999595726274E-4</c:v>
                </c:pt>
                <c:pt idx="28">
                  <c:v>9.9999999946965776E-4</c:v>
                </c:pt>
                <c:pt idx="29">
                  <c:v>9.9999999993758228E-4</c:v>
                </c:pt>
                <c:pt idx="30">
                  <c:v>9.9999999999341089E-4</c:v>
                </c:pt>
                <c:pt idx="31">
                  <c:v>9.9999999999937617E-4</c:v>
                </c:pt>
                <c:pt idx="32">
                  <c:v>9.9999999999994711E-4</c:v>
                </c:pt>
                <c:pt idx="33">
                  <c:v>9.9999999999999612E-4</c:v>
                </c:pt>
                <c:pt idx="34">
                  <c:v>9.999999999999998E-4</c:v>
                </c:pt>
                <c:pt idx="35">
                  <c:v>1E-3</c:v>
                </c:pt>
                <c:pt idx="36">
                  <c:v>1E-3</c:v>
                </c:pt>
                <c:pt idx="37">
                  <c:v>1E-3</c:v>
                </c:pt>
                <c:pt idx="38">
                  <c:v>1E-3</c:v>
                </c:pt>
                <c:pt idx="39">
                  <c:v>1E-3</c:v>
                </c:pt>
                <c:pt idx="40">
                  <c:v>1E-3</c:v>
                </c:pt>
                <c:pt idx="41">
                  <c:v>1E-3</c:v>
                </c:pt>
                <c:pt idx="42">
                  <c:v>1E-3</c:v>
                </c:pt>
                <c:pt idx="43">
                  <c:v>1E-3</c:v>
                </c:pt>
                <c:pt idx="44">
                  <c:v>1E-3</c:v>
                </c:pt>
                <c:pt idx="45">
                  <c:v>1E-3</c:v>
                </c:pt>
                <c:pt idx="46">
                  <c:v>1E-3</c:v>
                </c:pt>
                <c:pt idx="47">
                  <c:v>1E-3</c:v>
                </c:pt>
                <c:pt idx="48">
                  <c:v>1E-3</c:v>
                </c:pt>
                <c:pt idx="49">
                  <c:v>1E-3</c:v>
                </c:pt>
                <c:pt idx="50">
                  <c:v>1E-3</c:v>
                </c:pt>
                <c:pt idx="51">
                  <c:v>1E-3</c:v>
                </c:pt>
                <c:pt idx="52">
                  <c:v>1E-3</c:v>
                </c:pt>
                <c:pt idx="53">
                  <c:v>1E-3</c:v>
                </c:pt>
                <c:pt idx="54">
                  <c:v>1E-3</c:v>
                </c:pt>
                <c:pt idx="55">
                  <c:v>1E-3</c:v>
                </c:pt>
                <c:pt idx="56">
                  <c:v>1E-3</c:v>
                </c:pt>
                <c:pt idx="57">
                  <c:v>1E-3</c:v>
                </c:pt>
                <c:pt idx="58">
                  <c:v>1E-3</c:v>
                </c:pt>
                <c:pt idx="59">
                  <c:v>1E-3</c:v>
                </c:pt>
                <c:pt idx="60">
                  <c:v>1E-3</c:v>
                </c:pt>
                <c:pt idx="61">
                  <c:v>1E-3</c:v>
                </c:pt>
                <c:pt idx="62">
                  <c:v>1E-3</c:v>
                </c:pt>
                <c:pt idx="63">
                  <c:v>1E-3</c:v>
                </c:pt>
                <c:pt idx="64">
                  <c:v>1E-3</c:v>
                </c:pt>
                <c:pt idx="65">
                  <c:v>1E-3</c:v>
                </c:pt>
                <c:pt idx="66">
                  <c:v>1E-3</c:v>
                </c:pt>
                <c:pt idx="67">
                  <c:v>1E-3</c:v>
                </c:pt>
                <c:pt idx="68">
                  <c:v>1E-3</c:v>
                </c:pt>
                <c:pt idx="69">
                  <c:v>1E-3</c:v>
                </c:pt>
                <c:pt idx="70">
                  <c:v>1E-3</c:v>
                </c:pt>
                <c:pt idx="71">
                  <c:v>1E-3</c:v>
                </c:pt>
                <c:pt idx="72">
                  <c:v>1E-3</c:v>
                </c:pt>
                <c:pt idx="73">
                  <c:v>1E-3</c:v>
                </c:pt>
                <c:pt idx="74">
                  <c:v>1E-3</c:v>
                </c:pt>
                <c:pt idx="75">
                  <c:v>1E-3</c:v>
                </c:pt>
                <c:pt idx="76">
                  <c:v>1E-3</c:v>
                </c:pt>
                <c:pt idx="77">
                  <c:v>1E-3</c:v>
                </c:pt>
                <c:pt idx="78">
                  <c:v>1E-3</c:v>
                </c:pt>
                <c:pt idx="79">
                  <c:v>1E-3</c:v>
                </c:pt>
                <c:pt idx="80">
                  <c:v>1E-3</c:v>
                </c:pt>
              </c:numCache>
            </c:numRef>
          </c:yVal>
          <c:smooth val="0"/>
        </c:ser>
        <c:dLbls>
          <c:showLegendKey val="0"/>
          <c:showVal val="0"/>
          <c:showCatName val="0"/>
          <c:showSerName val="0"/>
          <c:showPercent val="0"/>
          <c:showBubbleSize val="0"/>
        </c:dLbls>
        <c:axId val="403262480"/>
        <c:axId val="403257384"/>
        <c:extLst>
          <c:ext xmlns:c15="http://schemas.microsoft.com/office/drawing/2012/chart" uri="{02D57815-91ED-43cb-92C2-25804820EDAC}">
            <c15:filteredScatterSeries>
              <c15:ser>
                <c:idx val="4"/>
                <c:order val="1"/>
                <c:tx>
                  <c:strRef>
                    <c:extLst>
                      <c:ext uri="{02D57815-91ED-43cb-92C2-25804820EDAC}">
                        <c15:formulaRef>
                          <c15:sqref>'Hazard Calcs'!$K$22</c15:sqref>
                        </c15:formulaRef>
                      </c:ext>
                    </c:extLst>
                    <c:strCache>
                      <c:ptCount val="1"/>
                      <c:pt idx="0">
                        <c:v>M6, rate</c:v>
                      </c:pt>
                    </c:strCache>
                  </c:strRef>
                </c:tx>
                <c:spPr>
                  <a:ln w="19050" cap="rnd">
                    <a:solidFill>
                      <a:schemeClr val="accent5"/>
                    </a:solidFill>
                    <a:round/>
                  </a:ln>
                  <a:effectLst/>
                </c:spPr>
                <c:marker>
                  <c:symbol val="circle"/>
                  <c:size val="5"/>
                  <c:spPr>
                    <a:solidFill>
                      <a:schemeClr val="accent5"/>
                    </a:solidFill>
                    <a:ln w="9525">
                      <a:solidFill>
                        <a:schemeClr val="accent5"/>
                      </a:solidFill>
                    </a:ln>
                    <a:effectLst/>
                  </c:spPr>
                </c:marker>
                <c:xVal>
                  <c:numRef>
                    <c:extLst>
                      <c:ext uri="{02D57815-91ED-43cb-92C2-25804820EDAC}">
                        <c15:formulaRef>
                          <c15:sqref>'Hazard Calcs'!$B$23:$B$103</c15:sqref>
                        </c15:formulaRef>
                      </c:ext>
                    </c:extLst>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extLst>
                      <c:ext uri="{02D57815-91ED-43cb-92C2-25804820EDAC}">
                        <c15:formulaRef>
                          <c15:sqref>'Hazard Calcs'!$K$23:$K$103</c15:sqref>
                        </c15:formulaRef>
                      </c:ext>
                    </c:extLst>
                    <c:numCache>
                      <c:formatCode>0.00E+00</c:formatCode>
                      <c:ptCount val="81"/>
                      <c:pt idx="0">
                        <c:v>8.2046216004216799E-6</c:v>
                      </c:pt>
                      <c:pt idx="1">
                        <c:v>1.3249584168166795E-5</c:v>
                      </c:pt>
                      <c:pt idx="2">
                        <c:v>2.0994564426271013E-5</c:v>
                      </c:pt>
                      <c:pt idx="3">
                        <c:v>3.2644793399855269E-5</c:v>
                      </c:pt>
                      <c:pt idx="4">
                        <c:v>4.9815983591640078E-5</c:v>
                      </c:pt>
                      <c:pt idx="5">
                        <c:v>7.4614068313560986E-5</c:v>
                      </c:pt>
                      <c:pt idx="6">
                        <c:v>1.0970441789017183E-4</c:v>
                      </c:pt>
                      <c:pt idx="7">
                        <c:v>1.583573563473073E-4</c:v>
                      </c:pt>
                      <c:pt idx="8">
                        <c:v>2.2445443889483442E-4</c:v>
                      </c:pt>
                      <c:pt idx="9">
                        <c:v>3.1243917797695085E-4</c:v>
                      </c:pt>
                      <c:pt idx="10">
                        <c:v>4.2719751955963559E-4</c:v>
                      </c:pt>
                      <c:pt idx="11">
                        <c:v>5.7385797783022E-4</c:v>
                      </c:pt>
                      <c:pt idx="12">
                        <c:v>7.5750913989307777E-4</c:v>
                      </c:pt>
                      <c:pt idx="13">
                        <c:v>9.8284286659468647E-4</c:v>
                      </c:pt>
                      <c:pt idx="14">
                        <c:v>1.2537438614684381E-3</c:v>
                      </c:pt>
                      <c:pt idx="15">
                        <c:v>1.5728586185804162E-3</c:v>
                      </c:pt>
                      <c:pt idx="16">
                        <c:v>1.9411869019033536E-3</c:v>
                      </c:pt>
                      <c:pt idx="17">
                        <c:v>2.3577445826444489E-3</c:v>
                      </c:pt>
                      <c:pt idx="18">
                        <c:v>2.8193459910253651E-3</c:v>
                      </c:pt>
                      <c:pt idx="19">
                        <c:v>3.3205459279959616E-3</c:v>
                      </c:pt>
                      <c:pt idx="20">
                        <c:v>3.853766377506247E-3</c:v>
                      </c:pt>
                      <c:pt idx="21">
                        <c:v>4.4096123893808325E-3</c:v>
                      </c:pt>
                      <c:pt idx="22">
                        <c:v>4.9773584127300839E-3</c:v>
                      </c:pt>
                      <c:pt idx="23">
                        <c:v>5.5455641548600755E-3</c:v>
                      </c:pt>
                      <c:pt idx="24">
                        <c:v>6.1027615094857504E-3</c:v>
                      </c:pt>
                      <c:pt idx="25">
                        <c:v>6.6381442706855264E-3</c:v>
                      </c:pt>
                      <c:pt idx="26">
                        <c:v>7.1421919610329164E-3</c:v>
                      </c:pt>
                      <c:pt idx="27">
                        <c:v>7.6071682227204489E-3</c:v>
                      </c:pt>
                      <c:pt idx="28">
                        <c:v>8.0274512368127132E-3</c:v>
                      </c:pt>
                      <c:pt idx="29">
                        <c:v>8.3996756002452169E-3</c:v>
                      </c:pt>
                      <c:pt idx="30">
                        <c:v>8.7226883396104033E-3</c:v>
                      </c:pt>
                      <c:pt idx="31">
                        <c:v>8.9973426371768705E-3</c:v>
                      </c:pt>
                      <c:pt idx="32">
                        <c:v>9.2261684611577351E-3</c:v>
                      </c:pt>
                      <c:pt idx="33">
                        <c:v>9.4129678939940693E-3</c:v>
                      </c:pt>
                      <c:pt idx="34">
                        <c:v>9.5623841837045084E-3</c:v>
                      </c:pt>
                      <c:pt idx="35">
                        <c:v>9.6794883136566284E-3</c:v>
                      </c:pt>
                      <c:pt idx="36">
                        <c:v>9.769417018252978E-3</c:v>
                      </c:pt>
                      <c:pt idx="37">
                        <c:v>9.8370839239192466E-3</c:v>
                      </c:pt>
                      <c:pt idx="38">
                        <c:v>9.8869730781959864E-3</c:v>
                      </c:pt>
                      <c:pt idx="39">
                        <c:v>9.9230133288135142E-3</c:v>
                      </c:pt>
                      <c:pt idx="40">
                        <c:v>9.9485239649705851E-3</c:v>
                      </c:pt>
                      <c:pt idx="41">
                        <c:v>9.9662171732721669E-3</c:v>
                      </c:pt>
                      <c:pt idx="42">
                        <c:v>9.9782410273354365E-3</c:v>
                      </c:pt>
                      <c:pt idx="43">
                        <c:v>9.9862473408970694E-3</c:v>
                      </c:pt>
                      <c:pt idx="44">
                        <c:v>9.9914709813148875E-3</c:v>
                      </c:pt>
                      <c:pt idx="45">
                        <c:v>9.9948103603737289E-3</c:v>
                      </c:pt>
                      <c:pt idx="46">
                        <c:v>9.9969021110538937E-3</c:v>
                      </c:pt>
                      <c:pt idx="47">
                        <c:v>9.998185936140833E-3</c:v>
                      </c:pt>
                      <c:pt idx="48">
                        <c:v>9.9989580005304217E-3</c:v>
                      </c:pt>
                      <c:pt idx="49">
                        <c:v>9.9994129392436959E-3</c:v>
                      </c:pt>
                      <c:pt idx="50">
                        <c:v>9.9996756053049446E-3</c:v>
                      </c:pt>
                      <c:pt idx="51">
                        <c:v>9.9998242011635294E-3</c:v>
                      </c:pt>
                      <c:pt idx="52">
                        <c:v>9.9999065696544914E-3</c:v>
                      </c:pt>
                      <c:pt idx="53">
                        <c:v>9.9999513066852085E-3</c:v>
                      </c:pt>
                      <c:pt idx="54">
                        <c:v>9.9999751147900381E-3</c:v>
                      </c:pt>
                      <c:pt idx="55">
                        <c:v>9.9999875294292176E-3</c:v>
                      </c:pt>
                      <c:pt idx="56">
                        <c:v>9.9999938724328972E-3</c:v>
                      </c:pt>
                      <c:pt idx="57">
                        <c:v>9.9999970478983416E-3</c:v>
                      </c:pt>
                      <c:pt idx="58">
                        <c:v>9.9999986055536658E-3</c:v>
                      </c:pt>
                      <c:pt idx="59">
                        <c:v>9.9999993542175137E-3</c:v>
                      </c:pt>
                      <c:pt idx="60">
                        <c:v>9.9999997067944189E-3</c:v>
                      </c:pt>
                      <c:pt idx="61">
                        <c:v>9.9999998694887213E-3</c:v>
                      </c:pt>
                      <c:pt idx="62">
                        <c:v>9.9999999430488169E-3</c:v>
                      </c:pt>
                      <c:pt idx="63">
                        <c:v>9.9999999756372644E-3</c:v>
                      </c:pt>
                      <c:pt idx="64">
                        <c:v>9.999999989783355E-3</c:v>
                      </c:pt>
                      <c:pt idx="65">
                        <c:v>9.9999999958000855E-3</c:v>
                      </c:pt>
                      <c:pt idx="66">
                        <c:v>9.9999999983075589E-3</c:v>
                      </c:pt>
                      <c:pt idx="67">
                        <c:v>9.9999999993314707E-3</c:v>
                      </c:pt>
                      <c:pt idx="68">
                        <c:v>9.9999999997411465E-3</c:v>
                      </c:pt>
                      <c:pt idx="69">
                        <c:v>9.9999999999017559E-3</c:v>
                      </c:pt>
                      <c:pt idx="70">
                        <c:v>9.9999999999634513E-3</c:v>
                      </c:pt>
                      <c:pt idx="71">
                        <c:v>9.9999999999866723E-3</c:v>
                      </c:pt>
                      <c:pt idx="72">
                        <c:v>9.9999999999952367E-3</c:v>
                      </c:pt>
                      <c:pt idx="73">
                        <c:v>9.9999999999983314E-3</c:v>
                      </c:pt>
                      <c:pt idx="74">
                        <c:v>9.9999999999994277E-3</c:v>
                      </c:pt>
                      <c:pt idx="75">
                        <c:v>9.9999999999998077E-3</c:v>
                      </c:pt>
                      <c:pt idx="76">
                        <c:v>9.9999999999999378E-3</c:v>
                      </c:pt>
                      <c:pt idx="77">
                        <c:v>9.9999999999999794E-3</c:v>
                      </c:pt>
                      <c:pt idx="78">
                        <c:v>9.9999999999999933E-3</c:v>
                      </c:pt>
                      <c:pt idx="79">
                        <c:v>9.9999999999999985E-3</c:v>
                      </c:pt>
                      <c:pt idx="80">
                        <c:v>9.9999999999999985E-3</c:v>
                      </c:pt>
                    </c:numCache>
                  </c:numRef>
                </c:yVal>
                <c:smooth val="0"/>
              </c15:ser>
            </c15:filteredScatterSeries>
            <c15:filteredScatterSeries>
              <c15:ser>
                <c:idx val="5"/>
                <c:order val="2"/>
                <c:tx>
                  <c:strRef>
                    <c:extLst xmlns:c15="http://schemas.microsoft.com/office/drawing/2012/chart">
                      <c:ext xmlns:c15="http://schemas.microsoft.com/office/drawing/2012/chart" uri="{02D57815-91ED-43cb-92C2-25804820EDAC}">
                        <c15:formulaRef>
                          <c15:sqref>'Hazard Calcs'!$L$22</c15:sqref>
                        </c15:formulaRef>
                      </c:ext>
                    </c:extLst>
                    <c:strCache>
                      <c:ptCount val="1"/>
                      <c:pt idx="0">
                        <c:v>M5, rate</c:v>
                      </c:pt>
                    </c:strCache>
                  </c:strRef>
                </c:tx>
                <c:spPr>
                  <a:ln w="19050" cap="rnd">
                    <a:solidFill>
                      <a:schemeClr val="accent6"/>
                    </a:solidFill>
                    <a:round/>
                  </a:ln>
                  <a:effectLst/>
                </c:spPr>
                <c:marker>
                  <c:symbol val="circle"/>
                  <c:size val="5"/>
                  <c:spPr>
                    <a:solidFill>
                      <a:schemeClr val="accent6"/>
                    </a:solidFill>
                    <a:ln w="9525">
                      <a:solidFill>
                        <a:schemeClr val="accent6"/>
                      </a:solidFill>
                    </a:ln>
                    <a:effectLst/>
                  </c:spPr>
                </c:marker>
                <c:xVal>
                  <c:numRef>
                    <c:extLst xmlns:c15="http://schemas.microsoft.com/office/drawing/2012/chart">
                      <c:ext xmlns:c15="http://schemas.microsoft.com/office/drawing/2012/chart" uri="{02D57815-91ED-43cb-92C2-25804820EDAC}">
                        <c15:formulaRef>
                          <c15:sqref>'Hazard Calcs'!$B$23:$B$103</c15:sqref>
                        </c15:formulaRef>
                      </c:ext>
                    </c:extLst>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extLst xmlns:c15="http://schemas.microsoft.com/office/drawing/2012/chart">
                      <c:ext xmlns:c15="http://schemas.microsoft.com/office/drawing/2012/chart" uri="{02D57815-91ED-43cb-92C2-25804820EDAC}">
                        <c15:formulaRef>
                          <c15:sqref>'Hazard Calcs'!$L$23:$L$103</c15:sqref>
                        </c15:formulaRef>
                      </c:ext>
                    </c:extLst>
                    <c:numCache>
                      <c:formatCode>0.00E+00</c:formatCode>
                      <c:ptCount val="81"/>
                      <c:pt idx="0">
                        <c:v>2.6601765139577793E-6</c:v>
                      </c:pt>
                      <c:pt idx="1">
                        <c:v>4.2408016855555174E-6</c:v>
                      </c:pt>
                      <c:pt idx="2">
                        <c:v>6.6619267262864787E-6</c:v>
                      </c:pt>
                      <c:pt idx="3">
                        <c:v>1.031306640718673E-5</c:v>
                      </c:pt>
                      <c:pt idx="4">
                        <c:v>1.5733856429901809E-5</c:v>
                      </c:pt>
                      <c:pt idx="5">
                        <c:v>2.3657403383456159E-5</c:v>
                      </c:pt>
                      <c:pt idx="6">
                        <c:v>3.5059890907079471E-5</c:v>
                      </c:pt>
                      <c:pt idx="7">
                        <c:v>5.1214724902230264E-5</c:v>
                      </c:pt>
                      <c:pt idx="8">
                        <c:v>7.3748207721256644E-5</c:v>
                      </c:pt>
                      <c:pt idx="9">
                        <c:v>1.0469225231944564E-4</c:v>
                      </c:pt>
                      <c:pt idx="10">
                        <c:v>1.4652811916118967E-4</c:v>
                      </c:pt>
                      <c:pt idx="11">
                        <c:v>2.0221378379391199E-4</c:v>
                      </c:pt>
                      <c:pt idx="12">
                        <c:v>2.7518658011364811E-4</c:v>
                      </c:pt>
                      <c:pt idx="13">
                        <c:v>3.6933250350973764E-4</c:v>
                      </c:pt>
                      <c:pt idx="14">
                        <c:v>4.8891428056906463E-4</c:v>
                      </c:pt>
                      <c:pt idx="15">
                        <c:v>6.3845223752054074E-4</c:v>
                      </c:pt>
                      <c:pt idx="16">
                        <c:v>8.2255522754872551E-4</c:v>
                      </c:pt>
                      <c:pt idx="17">
                        <c:v>1.0457033326165632E-3</c:v>
                      </c:pt>
                      <c:pt idx="18">
                        <c:v>1.3119894523903393E-3</c:v>
                      </c:pt>
                      <c:pt idx="19">
                        <c:v>1.6248327266674765E-3</c:v>
                      </c:pt>
                      <c:pt idx="20">
                        <c:v>1.9866823171245996E-3</c:v>
                      </c:pt>
                      <c:pt idx="21">
                        <c:v>2.3987345953323112E-3</c:v>
                      </c:pt>
                      <c:pt idx="22">
                        <c:v>2.8606894411761633E-3</c:v>
                      </c:pt>
                      <c:pt idx="23">
                        <c:v>3.3705714750265426E-3</c:v>
                      </c:pt>
                      <c:pt idx="24">
                        <c:v>3.9246392194036547E-3</c:v>
                      </c:pt>
                      <c:pt idx="25">
                        <c:v>4.5173993756637883E-3</c:v>
                      </c:pt>
                      <c:pt idx="26">
                        <c:v>5.141735002392147E-3</c:v>
                      </c:pt>
                      <c:pt idx="27">
                        <c:v>5.7891462065532452E-3</c:v>
                      </c:pt>
                      <c:pt idx="28">
                        <c:v>6.4500911489320158E-3</c:v>
                      </c:pt>
                      <c:pt idx="29">
                        <c:v>7.1144050433988157E-3</c:v>
                      </c:pt>
                      <c:pt idx="30">
                        <c:v>7.7717666997157119E-3</c:v>
                      </c:pt>
                      <c:pt idx="31">
                        <c:v>8.4121771057152107E-3</c:v>
                      </c:pt>
                      <c:pt idx="32">
                        <c:v>9.0264132539144039E-3</c:v>
                      </c:pt>
                      <c:pt idx="33">
                        <c:v>9.6064230669908011E-3</c:v>
                      </c:pt>
                      <c:pt idx="34">
                        <c:v>1.0145633503358802E-2</c:v>
                      </c:pt>
                      <c:pt idx="35">
                        <c:v>1.0639152886344934E-2</c:v>
                      </c:pt>
                      <c:pt idx="36">
                        <c:v>1.1083859015285736E-2</c:v>
                      </c:pt>
                      <c:pt idx="37">
                        <c:v>1.1478375350263701E-2</c:v>
                      </c:pt>
                      <c:pt idx="38">
                        <c:v>1.1822947234319594E-2</c:v>
                      </c:pt>
                      <c:pt idx="39">
                        <c:v>1.2119237685945502E-2</c:v>
                      </c:pt>
                      <c:pt idx="40">
                        <c:v>1.2370067088134469E-2</c:v>
                      </c:pt>
                      <c:pt idx="41">
                        <c:v>1.2579122876386543E-2</c:v>
                      </c:pt>
                      <c:pt idx="42">
                        <c:v>1.2750664262129998E-2</c:v>
                      </c:pt>
                      <c:pt idx="43">
                        <c:v>1.2889243635338684E-2</c:v>
                      </c:pt>
                      <c:pt idx="44">
                        <c:v>1.2999461306295592E-2</c:v>
                      </c:pt>
                      <c:pt idx="45">
                        <c:v>1.3085764490899559E-2</c:v>
                      </c:pt>
                      <c:pt idx="46">
                        <c:v>1.3152295692209399E-2</c:v>
                      </c:pt>
                      <c:pt idx="47">
                        <c:v>1.3202790515555564E-2</c:v>
                      </c:pt>
                      <c:pt idx="48">
                        <c:v>1.3240520905481995E-2</c:v>
                      </c:pt>
                      <c:pt idx="49">
                        <c:v>1.3268277019966085E-2</c:v>
                      </c:pt>
                      <c:pt idx="50">
                        <c:v>1.3288379469614392E-2</c:v>
                      </c:pt>
                      <c:pt idx="51">
                        <c:v>1.3302713298895069E-2</c:v>
                      </c:pt>
                      <c:pt idx="52">
                        <c:v>1.331277562526248E-2</c:v>
                      </c:pt>
                      <c:pt idx="53">
                        <c:v>1.33197299904635E-2</c:v>
                      </c:pt>
                      <c:pt idx="54">
                        <c:v>1.3324461933465939E-2</c:v>
                      </c:pt>
                      <c:pt idx="55">
                        <c:v>1.3327631825190939E-2</c:v>
                      </c:pt>
                      <c:pt idx="56">
                        <c:v>1.3329722431506499E-2</c:v>
                      </c:pt>
                      <c:pt idx="57">
                        <c:v>1.3331079878840194E-2</c:v>
                      </c:pt>
                      <c:pt idx="58">
                        <c:v>1.3331947632820864E-2</c:v>
                      </c:pt>
                      <c:pt idx="59">
                        <c:v>1.3332493759168401E-2</c:v>
                      </c:pt>
                      <c:pt idx="60">
                        <c:v>1.3332832145277446E-2</c:v>
                      </c:pt>
                      <c:pt idx="61">
                        <c:v>1.3333038566715942E-2</c:v>
                      </c:pt>
                      <c:pt idx="62">
                        <c:v>1.333316253766992E-2</c:v>
                      </c:pt>
                      <c:pt idx="63">
                        <c:v>1.3333235838340673E-2</c:v>
                      </c:pt>
                      <c:pt idx="64">
                        <c:v>1.3333278507964072E-2</c:v>
                      </c:pt>
                      <c:pt idx="65">
                        <c:v>1.3333302962111099E-2</c:v>
                      </c:pt>
                      <c:pt idx="66">
                        <c:v>1.3333316759886426E-2</c:v>
                      </c:pt>
                      <c:pt idx="67">
                        <c:v>1.3333324424468019E-2</c:v>
                      </c:pt>
                      <c:pt idx="68">
                        <c:v>1.3333328616172526E-2</c:v>
                      </c:pt>
                      <c:pt idx="69">
                        <c:v>1.333333087309003E-2</c:v>
                      </c:pt>
                      <c:pt idx="70">
                        <c:v>1.3333332069454532E-2</c:v>
                      </c:pt>
                      <c:pt idx="71">
                        <c:v>1.3333332693813212E-2</c:v>
                      </c:pt>
                      <c:pt idx="72">
                        <c:v>1.3333333014608203E-2</c:v>
                      </c:pt>
                      <c:pt idx="73">
                        <c:v>1.3333333176880275E-2</c:v>
                      </c:pt>
                      <c:pt idx="74">
                        <c:v>1.3333333257693562E-2</c:v>
                      </c:pt>
                      <c:pt idx="75">
                        <c:v>1.3333333297316301E-2</c:v>
                      </c:pt>
                      <c:pt idx="76">
                        <c:v>1.3333333316442517E-2</c:v>
                      </c:pt>
                      <c:pt idx="77">
                        <c:v>1.3333333325531938E-2</c:v>
                      </c:pt>
                      <c:pt idx="78">
                        <c:v>1.3333333329784652E-2</c:v>
                      </c:pt>
                      <c:pt idx="79">
                        <c:v>1.3333333331743582E-2</c:v>
                      </c:pt>
                      <c:pt idx="80">
                        <c:v>1.3333333332631954E-2</c:v>
                      </c:pt>
                    </c:numCache>
                  </c:numRef>
                </c:yVal>
                <c:smooth val="0"/>
              </c15:ser>
            </c15:filteredScatterSeries>
            <c15:filteredScatterSeries>
              <c15:ser>
                <c:idx val="1"/>
                <c:order val="3"/>
                <c:tx>
                  <c:strRef>
                    <c:extLst xmlns:c15="http://schemas.microsoft.com/office/drawing/2012/chart">
                      <c:ext xmlns:c15="http://schemas.microsoft.com/office/drawing/2012/chart" uri="{02D57815-91ED-43cb-92C2-25804820EDAC}">
                        <c15:formulaRef>
                          <c15:sqref>'Hazard Calcs'!$M$22</c15:sqref>
                        </c15:formulaRef>
                      </c:ext>
                    </c:extLst>
                    <c:strCache>
                      <c:ptCount val="1"/>
                      <c:pt idx="0">
                        <c:v>total</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extLst xmlns:c15="http://schemas.microsoft.com/office/drawing/2012/chart">
                      <c:ext xmlns:c15="http://schemas.microsoft.com/office/drawing/2012/chart" uri="{02D57815-91ED-43cb-92C2-25804820EDAC}">
                        <c15:formulaRef>
                          <c15:sqref>'Hazard Calcs'!$B$23:$B$103</c15:sqref>
                        </c15:formulaRef>
                      </c:ext>
                    </c:extLst>
                    <c:numCache>
                      <c:formatCode>General</c:formatCode>
                      <c:ptCount val="81"/>
                      <c:pt idx="0">
                        <c:v>10</c:v>
                      </c:pt>
                      <c:pt idx="1">
                        <c:v>7.9432823472428176</c:v>
                      </c:pt>
                      <c:pt idx="2">
                        <c:v>6.3095734448019343</c:v>
                      </c:pt>
                      <c:pt idx="3">
                        <c:v>5.0118723362727238</c:v>
                      </c:pt>
                      <c:pt idx="4">
                        <c:v>3.9810717055349736</c:v>
                      </c:pt>
                      <c:pt idx="5">
                        <c:v>3.1622776601683804</c:v>
                      </c:pt>
                      <c:pt idx="6">
                        <c:v>2.511886431509581</c:v>
                      </c:pt>
                      <c:pt idx="7">
                        <c:v>1.9952623149688806</c:v>
                      </c:pt>
                      <c:pt idx="8">
                        <c:v>1.584893192461114</c:v>
                      </c:pt>
                      <c:pt idx="9">
                        <c:v>1.2589254117941677</c:v>
                      </c:pt>
                      <c:pt idx="10">
                        <c:v>1.0000000000000002</c:v>
                      </c:pt>
                      <c:pt idx="11">
                        <c:v>0.79432823472428171</c:v>
                      </c:pt>
                      <c:pt idx="12">
                        <c:v>0.63095734448019336</c:v>
                      </c:pt>
                      <c:pt idx="13">
                        <c:v>0.50118723362727235</c:v>
                      </c:pt>
                      <c:pt idx="14">
                        <c:v>0.39810717055349731</c:v>
                      </c:pt>
                      <c:pt idx="15">
                        <c:v>0.31622776601683794</c:v>
                      </c:pt>
                      <c:pt idx="16">
                        <c:v>0.25118864315095807</c:v>
                      </c:pt>
                      <c:pt idx="17">
                        <c:v>0.199526231496888</c:v>
                      </c:pt>
                      <c:pt idx="18">
                        <c:v>0.1584893192461114</c:v>
                      </c:pt>
                      <c:pt idx="19">
                        <c:v>0.12589254117941673</c:v>
                      </c:pt>
                      <c:pt idx="20">
                        <c:v>0.10000000000000002</c:v>
                      </c:pt>
                      <c:pt idx="21">
                        <c:v>7.9432823472428138E-2</c:v>
                      </c:pt>
                      <c:pt idx="22">
                        <c:v>6.3095734448019317E-2</c:v>
                      </c:pt>
                      <c:pt idx="23">
                        <c:v>5.0118723362727206E-2</c:v>
                      </c:pt>
                      <c:pt idx="24">
                        <c:v>3.9810717055349713E-2</c:v>
                      </c:pt>
                      <c:pt idx="25">
                        <c:v>3.1622776601683771E-2</c:v>
                      </c:pt>
                      <c:pt idx="26">
                        <c:v>2.5118864315095774E-2</c:v>
                      </c:pt>
                      <c:pt idx="27">
                        <c:v>1.9952623149688774E-2</c:v>
                      </c:pt>
                      <c:pt idx="28">
                        <c:v>1.5848931924611113E-2</c:v>
                      </c:pt>
                      <c:pt idx="29">
                        <c:v>1.2589254117941656E-2</c:v>
                      </c:pt>
                      <c:pt idx="30">
                        <c:v>9.9999999999999881E-3</c:v>
                      </c:pt>
                      <c:pt idx="31">
                        <c:v>7.9432823472428051E-3</c:v>
                      </c:pt>
                      <c:pt idx="32">
                        <c:v>6.309573444801919E-3</c:v>
                      </c:pt>
                      <c:pt idx="33">
                        <c:v>5.0118723362727125E-3</c:v>
                      </c:pt>
                      <c:pt idx="34">
                        <c:v>3.9810717055349647E-3</c:v>
                      </c:pt>
                      <c:pt idx="35">
                        <c:v>3.1622776601683707E-3</c:v>
                      </c:pt>
                      <c:pt idx="36">
                        <c:v>2.5118864315095734E-3</c:v>
                      </c:pt>
                      <c:pt idx="37">
                        <c:v>1.9952623149688746E-3</c:v>
                      </c:pt>
                      <c:pt idx="38">
                        <c:v>1.584893192461108E-3</c:v>
                      </c:pt>
                      <c:pt idx="39">
                        <c:v>1.2589254117941629E-3</c:v>
                      </c:pt>
                      <c:pt idx="40">
                        <c:v>9.9999999999999677E-4</c:v>
                      </c:pt>
                      <c:pt idx="41">
                        <c:v>7.9432823472427828E-4</c:v>
                      </c:pt>
                      <c:pt idx="42">
                        <c:v>6.3095734448019071E-4</c:v>
                      </c:pt>
                      <c:pt idx="43">
                        <c:v>5.0118723362727025E-4</c:v>
                      </c:pt>
                      <c:pt idx="44">
                        <c:v>3.9810717055349535E-4</c:v>
                      </c:pt>
                      <c:pt idx="45">
                        <c:v>3.1622776601683615E-4</c:v>
                      </c:pt>
                      <c:pt idx="46">
                        <c:v>2.5118864315095687E-4</c:v>
                      </c:pt>
                      <c:pt idx="47">
                        <c:v>1.9952623149688685E-4</c:v>
                      </c:pt>
                      <c:pt idx="48">
                        <c:v>1.5848931924611036E-4</c:v>
                      </c:pt>
                      <c:pt idx="49">
                        <c:v>1.2589254117941604E-4</c:v>
                      </c:pt>
                      <c:pt idx="50">
                        <c:v>9.9999999999999558E-5</c:v>
                      </c:pt>
                      <c:pt idx="51">
                        <c:v>7.9432823472427882E-5</c:v>
                      </c:pt>
                      <c:pt idx="52">
                        <c:v>6.3095734448019157E-5</c:v>
                      </c:pt>
                      <c:pt idx="53">
                        <c:v>5.0118723362727062E-5</c:v>
                      </c:pt>
                      <c:pt idx="54">
                        <c:v>3.9810717055349634E-5</c:v>
                      </c:pt>
                      <c:pt idx="55">
                        <c:v>3.1622776601683748E-5</c:v>
                      </c:pt>
                      <c:pt idx="56">
                        <c:v>2.5118864315095791E-5</c:v>
                      </c:pt>
                      <c:pt idx="57">
                        <c:v>1.9952623149688803E-5</c:v>
                      </c:pt>
                      <c:pt idx="58">
                        <c:v>1.5848931924611158E-5</c:v>
                      </c:pt>
                      <c:pt idx="59">
                        <c:v>1.2589254117941702E-5</c:v>
                      </c:pt>
                      <c:pt idx="60">
                        <c:v>1.0000000000000033E-5</c:v>
                      </c:pt>
                      <c:pt idx="61">
                        <c:v>7.9432823472428489E-6</c:v>
                      </c:pt>
                      <c:pt idx="62">
                        <c:v>6.3095734448019661E-6</c:v>
                      </c:pt>
                      <c:pt idx="63">
                        <c:v>5.0118723362727538E-6</c:v>
                      </c:pt>
                      <c:pt idx="64">
                        <c:v>3.9810717055349937E-6</c:v>
                      </c:pt>
                      <c:pt idx="65">
                        <c:v>3.1622776601683995E-6</c:v>
                      </c:pt>
                      <c:pt idx="66">
                        <c:v>2.5118864315095984E-6</c:v>
                      </c:pt>
                      <c:pt idx="67">
                        <c:v>1.9952623149688961E-6</c:v>
                      </c:pt>
                      <c:pt idx="68">
                        <c:v>1.5848931924611283E-6</c:v>
                      </c:pt>
                      <c:pt idx="69">
                        <c:v>1.2589254117941801E-6</c:v>
                      </c:pt>
                      <c:pt idx="70">
                        <c:v>1.0000000000000112E-6</c:v>
                      </c:pt>
                      <c:pt idx="71">
                        <c:v>7.943282347242912E-7</c:v>
                      </c:pt>
                      <c:pt idx="72">
                        <c:v>6.3095734448020154E-7</c:v>
                      </c:pt>
                      <c:pt idx="73">
                        <c:v>5.0118723362727927E-7</c:v>
                      </c:pt>
                      <c:pt idx="74">
                        <c:v>3.9810717055350317E-7</c:v>
                      </c:pt>
                      <c:pt idx="75">
                        <c:v>3.1622776601684237E-7</c:v>
                      </c:pt>
                      <c:pt idx="76">
                        <c:v>2.5118864315096177E-7</c:v>
                      </c:pt>
                      <c:pt idx="77">
                        <c:v>1.9952623149689118E-7</c:v>
                      </c:pt>
                      <c:pt idx="78">
                        <c:v>1.5848931924611406E-7</c:v>
                      </c:pt>
                      <c:pt idx="79">
                        <c:v>1.25892541179419E-7</c:v>
                      </c:pt>
                      <c:pt idx="80">
                        <c:v>1.0000000000000207E-7</c:v>
                      </c:pt>
                    </c:numCache>
                  </c:numRef>
                </c:xVal>
                <c:yVal>
                  <c:numRef>
                    <c:extLst xmlns:c15="http://schemas.microsoft.com/office/drawing/2012/chart">
                      <c:ext xmlns:c15="http://schemas.microsoft.com/office/drawing/2012/chart" uri="{02D57815-91ED-43cb-92C2-25804820EDAC}">
                        <c15:formulaRef>
                          <c15:sqref>'Hazard Calcs'!$M$23:$M$103</c15:sqref>
                        </c15:formulaRef>
                      </c:ext>
                    </c:extLst>
                    <c:numCache>
                      <c:formatCode>0.00E+00</c:formatCode>
                      <c:ptCount val="81"/>
                      <c:pt idx="0">
                        <c:v>1.1476571646865664E-5</c:v>
                      </c:pt>
                      <c:pt idx="1">
                        <c:v>1.9356199154106356E-5</c:v>
                      </c:pt>
                      <c:pt idx="2">
                        <c:v>3.2790554479907826E-5</c:v>
                      </c:pt>
                      <c:pt idx="3">
                        <c:v>5.572134526602032E-5</c:v>
                      </c:pt>
                      <c:pt idx="4">
                        <c:v>9.4266399837543739E-5</c:v>
                      </c:pt>
                      <c:pt idx="5">
                        <c:v>1.5686778473750289E-4</c:v>
                      </c:pt>
                      <c:pt idx="6">
                        <c:v>2.534900220098425E-4</c:v>
                      </c:pt>
                      <c:pt idx="7">
                        <c:v>3.9363220659629708E-4</c:v>
                      </c:pt>
                      <c:pt idx="8">
                        <c:v>5.8367298251753514E-4</c:v>
                      </c:pt>
                      <c:pt idx="9">
                        <c:v>8.2488271859329195E-4</c:v>
                      </c:pt>
                      <c:pt idx="10">
                        <c:v>1.1135534759978544E-3</c:v>
                      </c:pt>
                      <c:pt idx="11">
                        <c:v>1.4436854489974572E-3</c:v>
                      </c:pt>
                      <c:pt idx="12">
                        <c:v>1.8110558564624713E-3</c:v>
                      </c:pt>
                      <c:pt idx="13">
                        <c:v>2.2165093091580418E-3</c:v>
                      </c:pt>
                      <c:pt idx="14">
                        <c:v>2.6667768418652447E-3</c:v>
                      </c:pt>
                      <c:pt idx="15">
                        <c:v>3.172668821638162E-3</c:v>
                      </c:pt>
                      <c:pt idx="16">
                        <c:v>3.7458777088892623E-3</c:v>
                      </c:pt>
                      <c:pt idx="17">
                        <c:v>4.3959676547006216E-3</c:v>
                      </c:pt>
                      <c:pt idx="18">
                        <c:v>5.1285038120013095E-3</c:v>
                      </c:pt>
                      <c:pt idx="19">
                        <c:v>5.9444110514502201E-3</c:v>
                      </c:pt>
                      <c:pt idx="20">
                        <c:v>6.840150590318176E-3</c:v>
                      </c:pt>
                      <c:pt idx="21">
                        <c:v>7.8082642638863178E-3</c:v>
                      </c:pt>
                      <c:pt idx="22">
                        <c:v>8.8380271963993343E-3</c:v>
                      </c:pt>
                      <c:pt idx="23">
                        <c:v>9.9161309905245864E-3</c:v>
                      </c:pt>
                      <c:pt idx="24">
                        <c:v>1.1027399792395403E-2</c:v>
                      </c:pt>
                      <c:pt idx="25">
                        <c:v>1.2155543476522574E-2</c:v>
                      </c:pt>
                      <c:pt idx="26">
                        <c:v>1.3283926935769592E-2</c:v>
                      </c:pt>
                      <c:pt idx="27">
                        <c:v>1.4396314425230957E-2</c:v>
                      </c:pt>
                      <c:pt idx="28">
                        <c:v>1.5477542385214387E-2</c:v>
                      </c:pt>
                      <c:pt idx="29">
                        <c:v>1.6514080643581616E-2</c:v>
                      </c:pt>
                      <c:pt idx="30">
                        <c:v>1.7494455039319526E-2</c:v>
                      </c:pt>
                      <c:pt idx="31">
                        <c:v>1.8409519742891456E-2</c:v>
                      </c:pt>
                      <c:pt idx="32">
                        <c:v>1.9252581715072086E-2</c:v>
                      </c:pt>
                      <c:pt idx="33">
                        <c:v>2.0019390960984866E-2</c:v>
                      </c:pt>
                      <c:pt idx="34">
                        <c:v>2.0708017687063311E-2</c:v>
                      </c:pt>
                      <c:pt idx="35">
                        <c:v>2.1318641200001563E-2</c:v>
                      </c:pt>
                      <c:pt idx="36">
                        <c:v>2.1853276033538715E-2</c:v>
                      </c:pt>
                      <c:pt idx="37">
                        <c:v>2.231545927418295E-2</c:v>
                      </c:pt>
                      <c:pt idx="38">
                        <c:v>2.2709920312515577E-2</c:v>
                      </c:pt>
                      <c:pt idx="39">
                        <c:v>2.3042251014759013E-2</c:v>
                      </c:pt>
                      <c:pt idx="40">
                        <c:v>2.3318591053105055E-2</c:v>
                      </c:pt>
                      <c:pt idx="41">
                        <c:v>2.3545340049658713E-2</c:v>
                      </c:pt>
                      <c:pt idx="42">
                        <c:v>2.3728905289465432E-2</c:v>
                      </c:pt>
                      <c:pt idx="43">
                        <c:v>2.3875490976235751E-2</c:v>
                      </c:pt>
                      <c:pt idx="44">
                        <c:v>2.3990932287610477E-2</c:v>
                      </c:pt>
                      <c:pt idx="45">
                        <c:v>2.4080574851273288E-2</c:v>
                      </c:pt>
                      <c:pt idx="46">
                        <c:v>2.4149197803263293E-2</c:v>
                      </c:pt>
                      <c:pt idx="47">
                        <c:v>2.4200976451696395E-2</c:v>
                      </c:pt>
                      <c:pt idx="48">
                        <c:v>2.423947890601242E-2</c:v>
                      </c:pt>
                      <c:pt idx="49">
                        <c:v>2.4267689959209783E-2</c:v>
                      </c:pt>
                      <c:pt idx="50">
                        <c:v>2.4288055074919337E-2</c:v>
                      </c:pt>
                      <c:pt idx="51">
                        <c:v>2.4302537500058598E-2</c:v>
                      </c:pt>
                      <c:pt idx="52">
                        <c:v>2.431268219491697E-2</c:v>
                      </c:pt>
                      <c:pt idx="53">
                        <c:v>2.4319681297148711E-2</c:v>
                      </c:pt>
                      <c:pt idx="54">
                        <c:v>2.4324437048255976E-2</c:v>
                      </c:pt>
                      <c:pt idx="55">
                        <c:v>2.4327619354620158E-2</c:v>
                      </c:pt>
                      <c:pt idx="56">
                        <c:v>2.4329716303939396E-2</c:v>
                      </c:pt>
                      <c:pt idx="57">
                        <c:v>2.4331076926738537E-2</c:v>
                      </c:pt>
                      <c:pt idx="58">
                        <c:v>2.4331946238374529E-2</c:v>
                      </c:pt>
                      <c:pt idx="59">
                        <c:v>2.4332493113385915E-2</c:v>
                      </c:pt>
                      <c:pt idx="60">
                        <c:v>2.4332831852071864E-2</c:v>
                      </c:pt>
                      <c:pt idx="61">
                        <c:v>2.4333038436204664E-2</c:v>
                      </c:pt>
                      <c:pt idx="62">
                        <c:v>2.4333162480718734E-2</c:v>
                      </c:pt>
                      <c:pt idx="63">
                        <c:v>2.4333235813977939E-2</c:v>
                      </c:pt>
                      <c:pt idx="64">
                        <c:v>2.4333278497747426E-2</c:v>
                      </c:pt>
                      <c:pt idx="65">
                        <c:v>2.4333302957911182E-2</c:v>
                      </c:pt>
                      <c:pt idx="66">
                        <c:v>2.4333316758193984E-2</c:v>
                      </c:pt>
                      <c:pt idx="67">
                        <c:v>2.4333324423799492E-2</c:v>
                      </c:pt>
                      <c:pt idx="68">
                        <c:v>2.4333328615913676E-2</c:v>
                      </c:pt>
                      <c:pt idx="69">
                        <c:v>2.4333330872991783E-2</c:v>
                      </c:pt>
                      <c:pt idx="70">
                        <c:v>2.4333332069417984E-2</c:v>
                      </c:pt>
                      <c:pt idx="71">
                        <c:v>2.4333332693799885E-2</c:v>
                      </c:pt>
                      <c:pt idx="72">
                        <c:v>2.4333333014603439E-2</c:v>
                      </c:pt>
                      <c:pt idx="73">
                        <c:v>2.4333333176878608E-2</c:v>
                      </c:pt>
                      <c:pt idx="74">
                        <c:v>2.4333333257692991E-2</c:v>
                      </c:pt>
                      <c:pt idx="75">
                        <c:v>2.4333333297316108E-2</c:v>
                      </c:pt>
                      <c:pt idx="76">
                        <c:v>2.4333333316442454E-2</c:v>
                      </c:pt>
                      <c:pt idx="77">
                        <c:v>2.4333333325531916E-2</c:v>
                      </c:pt>
                      <c:pt idx="78">
                        <c:v>2.4333333329784643E-2</c:v>
                      </c:pt>
                      <c:pt idx="79">
                        <c:v>2.4333333331743583E-2</c:v>
                      </c:pt>
                      <c:pt idx="80">
                        <c:v>2.4333333332631955E-2</c:v>
                      </c:pt>
                    </c:numCache>
                  </c:numRef>
                </c:yVal>
                <c:smooth val="0"/>
              </c15:ser>
            </c15:filteredScatterSeries>
          </c:ext>
        </c:extLst>
      </c:scatterChart>
      <c:valAx>
        <c:axId val="403262480"/>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Displacement (m)</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57384"/>
        <c:crossesAt val="1.0000000000000004E-5"/>
        <c:crossBetween val="midCat"/>
      </c:valAx>
      <c:valAx>
        <c:axId val="403257384"/>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1.3103658190560207E-2"/>
              <c:y val="0.2109203016144792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62480"/>
        <c:crossesAt val="0.1"/>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dirty="0"/>
              <a:t>Cumulative </a:t>
            </a:r>
            <a:r>
              <a:rPr lang="en-US" sz="1800" dirty="0" smtClean="0"/>
              <a:t>Distribution Function</a:t>
            </a:r>
            <a:endParaRPr lang="en-US" sz="1800" dirty="0"/>
          </a:p>
        </c:rich>
      </c:tx>
      <c:layout>
        <c:manualLayout>
          <c:xMode val="edge"/>
          <c:yMode val="edge"/>
          <c:x val="0.26034477548714247"/>
          <c:y val="2.4033081314233262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006481485464698"/>
          <c:y val="0.19860095420382673"/>
          <c:w val="0.6380986591068456"/>
          <c:h val="0.65552718574606783"/>
        </c:manualLayout>
      </c:layout>
      <c:scatterChart>
        <c:scatterStyle val="lineMarker"/>
        <c:varyColors val="0"/>
        <c:ser>
          <c:idx val="2"/>
          <c:order val="0"/>
          <c:tx>
            <c:strRef>
              <c:f>'[Simple PFDHA Examples_Thompson.xlsx]Hazard Calc -simple scenario'!$F$22</c:f>
              <c:strCache>
                <c:ptCount val="1"/>
                <c:pt idx="0">
                  <c:v>M7, CDF</c:v>
                </c:pt>
              </c:strCache>
            </c:strRef>
          </c:tx>
          <c:spPr>
            <a:ln w="19050" cap="rnd">
              <a:solidFill>
                <a:schemeClr val="accent6">
                  <a:lumMod val="50000"/>
                </a:schemeClr>
              </a:solidFill>
              <a:round/>
            </a:ln>
            <a:effectLst/>
          </c:spPr>
          <c:marker>
            <c:symbol val="none"/>
          </c:marker>
          <c:xVal>
            <c:numRef>
              <c:f>'[Simple PFDHA Examples_Thompson.xlsx]Hazard Calc -simple scenario'!$B$23:$B$223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'[Simple PFDHA Examples_Thompson.xlsx]Hazard Calc -simple scenario'!$F$23:$F$223</c:f>
              <c:numCache>
                <c:formatCode>0.00E+00</c:formatCode>
                <c:ptCount val="201"/>
                <c:pt idx="0">
                  <c:v>0.9993882264675138</c:v>
                </c:pt>
                <c:pt idx="1">
                  <c:v>0.99931286206208414</c:v>
                </c:pt>
                <c:pt idx="2">
                  <c:v>0.99922901521552998</c:v>
                </c:pt>
                <c:pt idx="3">
                  <c:v>0.99913583479090196</c:v>
                </c:pt>
                <c:pt idx="4">
                  <c:v>0.99903239678678168</c:v>
                </c:pt>
                <c:pt idx="5">
                  <c:v>0.99891769951860676</c:v>
                </c:pt>
                <c:pt idx="6">
                  <c:v>0.99879065863333572</c:v>
                </c:pt>
                <c:pt idx="7">
                  <c:v>0.9986501019683699</c:v>
                </c:pt>
                <c:pt idx="8">
                  <c:v>0.99849476426793382</c:v>
                </c:pt>
                <c:pt idx="9">
                  <c:v>0.99832328177252683</c:v>
                </c:pt>
                <c:pt idx="10">
                  <c:v>0.99813418669961596</c:v>
                </c:pt>
                <c:pt idx="11">
                  <c:v>0.99792590163640593</c:v>
                </c:pt>
                <c:pt idx="12">
                  <c:v>0.99769673386830415</c:v>
                </c:pt>
                <c:pt idx="13">
                  <c:v>0.99744486966957202</c:v>
                </c:pt>
                <c:pt idx="14">
                  <c:v>0.99716836858560542</c:v>
                </c:pt>
                <c:pt idx="15">
                  <c:v>0.99686515773929452</c:v>
                </c:pt>
                <c:pt idx="16">
                  <c:v>0.99653302619695927</c:v>
                </c:pt>
                <c:pt idx="17">
                  <c:v>0.99616961943241022</c:v>
                </c:pt>
                <c:pt idx="18">
                  <c:v>0.99577243393071946</c:v>
                </c:pt>
                <c:pt idx="19">
                  <c:v>0.99533881197628127</c:v>
                </c:pt>
                <c:pt idx="20">
                  <c:v>0.99486593667264966</c:v>
                </c:pt>
                <c:pt idx="21">
                  <c:v>0.99435082724443935</c:v>
                </c:pt>
                <c:pt idx="22">
                  <c:v>0.99379033467422384</c:v>
                </c:pt>
                <c:pt idx="23">
                  <c:v>0.99318113772982386</c:v>
                </c:pt>
                <c:pt idx="24">
                  <c:v>0.9925197394396098</c:v>
                </c:pt>
                <c:pt idx="25">
                  <c:v>0.99180246407540384</c:v>
                </c:pt>
                <c:pt idx="26">
                  <c:v>0.99102545470421699</c:v>
                </c:pt>
                <c:pt idx="27">
                  <c:v>0.99018467137135457</c:v>
                </c:pt>
                <c:pt idx="28">
                  <c:v>0.98927588997832416</c:v>
                </c:pt>
                <c:pt idx="29">
                  <c:v>0.98829470191944158</c:v>
                </c:pt>
                <c:pt idx="30">
                  <c:v>0.98723651454102168</c:v>
                </c:pt>
                <c:pt idx="31">
                  <c:v>0.9860965524865013</c:v>
                </c:pt>
                <c:pt idx="32">
                  <c:v>0.98486985998976417</c:v>
                </c:pt>
                <c:pt idx="33">
                  <c:v>0.98355130417725456</c:v>
                </c:pt>
                <c:pt idx="34">
                  <c:v>0.98213557943718333</c:v>
                </c:pt>
                <c:pt idx="35">
                  <c:v>0.98061721291118131</c:v>
                </c:pt>
                <c:pt idx="36">
                  <c:v>0.97899057116015709</c:v>
                </c:pt>
                <c:pt idx="37">
                  <c:v>0.97724986805182068</c:v>
                </c:pt>
                <c:pt idx="38">
                  <c:v>0.97538917391234981</c:v>
                </c:pt>
                <c:pt idx="39">
                  <c:v>0.97340242597899029</c:v>
                </c:pt>
                <c:pt idx="40">
                  <c:v>0.97128344018399804</c:v>
                </c:pt>
                <c:pt idx="41">
                  <c:v>0.96902592429325929</c:v>
                </c:pt>
                <c:pt idx="42">
                  <c:v>0.96662349241518264</c:v>
                </c:pt>
                <c:pt idx="43">
                  <c:v>0.96406968088707401</c:v>
                </c:pt>
                <c:pt idx="44">
                  <c:v>0.96135796553720487</c:v>
                </c:pt>
                <c:pt idx="45">
                  <c:v>0.95848178031122067</c:v>
                </c:pt>
                <c:pt idx="46">
                  <c:v>0.95543453724145677</c:v>
                </c:pt>
                <c:pt idx="47">
                  <c:v>0.95220964772718508</c:v>
                </c:pt>
                <c:pt idx="48">
                  <c:v>0.94880054508289191</c:v>
                </c:pt>
                <c:pt idx="49">
                  <c:v>0.94520070830044178</c:v>
                </c:pt>
                <c:pt idx="50">
                  <c:v>0.94140368695951404</c:v>
                </c:pt>
                <c:pt idx="51">
                  <c:v>0.93740312720909291</c:v>
                </c:pt>
                <c:pt idx="52">
                  <c:v>0.93319279873114169</c:v>
                </c:pt>
                <c:pt idx="53">
                  <c:v>0.9287666225860135</c:v>
                </c:pt>
                <c:pt idx="54">
                  <c:v>0.92411869982774153</c:v>
                </c:pt>
                <c:pt idx="55">
                  <c:v>0.9192433407662286</c:v>
                </c:pt>
                <c:pt idx="56">
                  <c:v>0.91413509474264376</c:v>
                </c:pt>
                <c:pt idx="57">
                  <c:v>0.90878878027413168</c:v>
                </c:pt>
                <c:pt idx="58">
                  <c:v>0.90319951541438925</c:v>
                </c:pt>
                <c:pt idx="59">
                  <c:v>0.89736274816786377</c:v>
                </c:pt>
                <c:pt idx="60">
                  <c:v>0.89127428678740839</c:v>
                </c:pt>
                <c:pt idx="61">
                  <c:v>0.88493032977829122</c:v>
                </c:pt>
                <c:pt idx="62">
                  <c:v>0.87832749542561817</c:v>
                </c:pt>
                <c:pt idx="63">
                  <c:v>0.87146285065758455</c:v>
                </c:pt>
                <c:pt idx="64">
                  <c:v>0.86433393905361677</c:v>
                </c:pt>
                <c:pt idx="65">
                  <c:v>0.85693880780449039</c:v>
                </c:pt>
                <c:pt idx="66">
                  <c:v>0.84927603343097469</c:v>
                </c:pt>
                <c:pt idx="67">
                  <c:v>0.84134474606854237</c:v>
                </c:pt>
                <c:pt idx="68">
                  <c:v>0.83314465212821631</c:v>
                </c:pt>
                <c:pt idx="69">
                  <c:v>0.82467605514776976</c:v>
                </c:pt>
                <c:pt idx="70">
                  <c:v>0.81593987465323981</c:v>
                </c:pt>
                <c:pt idx="71">
                  <c:v>0.80693766285809232</c:v>
                </c:pt>
                <c:pt idx="72">
                  <c:v>0.79767161903635608</c:v>
                </c:pt>
                <c:pt idx="73">
                  <c:v>0.78814460141660247</c:v>
                </c:pt>
                <c:pt idx="74">
                  <c:v>0.77836013645574453</c:v>
                </c:pt>
                <c:pt idx="75">
                  <c:v>0.76832242536520079</c:v>
                </c:pt>
                <c:pt idx="76">
                  <c:v>0.75803634777692608</c:v>
                </c:pt>
                <c:pt idx="77">
                  <c:v>0.7475074624530762</c:v>
                </c:pt>
                <c:pt idx="78">
                  <c:v>0.73674200496052067</c:v>
                </c:pt>
                <c:pt idx="79">
                  <c:v>0.72574688224992534</c:v>
                </c:pt>
                <c:pt idx="80">
                  <c:v>0.71452966409855501</c:v>
                </c:pt>
                <c:pt idx="81">
                  <c:v>0.70309857139614773</c:v>
                </c:pt>
                <c:pt idx="82">
                  <c:v>0.69146246127401201</c:v>
                </c:pt>
                <c:pt idx="83">
                  <c:v>0.67963080909872842</c:v>
                </c:pt>
                <c:pt idx="84">
                  <c:v>0.66761368737332372</c:v>
                </c:pt>
                <c:pt idx="85">
                  <c:v>0.65542174161032296</c:v>
                </c:pt>
                <c:pt idx="86">
                  <c:v>0.6430661632625001</c:v>
                </c:pt>
                <c:pt idx="87">
                  <c:v>0.63055865981823511</c:v>
                </c:pt>
                <c:pt idx="88">
                  <c:v>0.61791142218895134</c:v>
                </c:pt>
                <c:pt idx="89">
                  <c:v>0.60513708953597356</c:v>
                </c:pt>
                <c:pt idx="90">
                  <c:v>0.59224871170310345</c:v>
                </c:pt>
                <c:pt idx="91">
                  <c:v>0.57925970943910166</c:v>
                </c:pt>
                <c:pt idx="92">
                  <c:v>0.56618383261090233</c:v>
                </c:pt>
                <c:pt idx="93">
                  <c:v>0.55303511662361271</c:v>
                </c:pt>
                <c:pt idx="94">
                  <c:v>0.53982783727702766</c:v>
                </c:pt>
                <c:pt idx="95">
                  <c:v>0.52657646430036376</c:v>
                </c:pt>
                <c:pt idx="96">
                  <c:v>0.51329561381709077</c:v>
                </c:pt>
                <c:pt idx="97">
                  <c:v>0.49999999999999867</c:v>
                </c:pt>
                <c:pt idx="98">
                  <c:v>0.48670438618290651</c:v>
                </c:pt>
                <c:pt idx="99">
                  <c:v>0.47342353569963352</c:v>
                </c:pt>
                <c:pt idx="100">
                  <c:v>0.46017216272296968</c:v>
                </c:pt>
                <c:pt idx="101">
                  <c:v>0.44696488337638463</c:v>
                </c:pt>
                <c:pt idx="102">
                  <c:v>0.43381616738909501</c:v>
                </c:pt>
                <c:pt idx="103">
                  <c:v>0.42074029056089562</c:v>
                </c:pt>
                <c:pt idx="104">
                  <c:v>0.40775128829689394</c:v>
                </c:pt>
                <c:pt idx="105">
                  <c:v>0.39486291046402378</c:v>
                </c:pt>
                <c:pt idx="106">
                  <c:v>0.38208857781104605</c:v>
                </c:pt>
                <c:pt idx="107">
                  <c:v>0.36944134018176233</c:v>
                </c:pt>
                <c:pt idx="108">
                  <c:v>0.35693383673749735</c:v>
                </c:pt>
                <c:pt idx="109">
                  <c:v>0.3445782583896746</c:v>
                </c:pt>
                <c:pt idx="110">
                  <c:v>0.33238631262667379</c:v>
                </c:pt>
                <c:pt idx="111">
                  <c:v>0.32036919090126914</c:v>
                </c:pt>
                <c:pt idx="112">
                  <c:v>0.30853753872598566</c:v>
                </c:pt>
                <c:pt idx="113">
                  <c:v>0.29690142860385005</c:v>
                </c:pt>
                <c:pt idx="114">
                  <c:v>0.28547033590144277</c:v>
                </c:pt>
                <c:pt idx="115">
                  <c:v>0.27425311775007244</c:v>
                </c:pt>
                <c:pt idx="116">
                  <c:v>0.26325799503947711</c:v>
                </c:pt>
                <c:pt idx="117">
                  <c:v>0.25249253754692175</c:v>
                </c:pt>
                <c:pt idx="118">
                  <c:v>0.24196365222307187</c:v>
                </c:pt>
                <c:pt idx="119">
                  <c:v>0.23167757463479718</c:v>
                </c:pt>
                <c:pt idx="120">
                  <c:v>0.22163986354425347</c:v>
                </c:pt>
                <c:pt idx="121">
                  <c:v>0.21185539858339564</c:v>
                </c:pt>
                <c:pt idx="122">
                  <c:v>0.20232838096364197</c:v>
                </c:pt>
                <c:pt idx="123">
                  <c:v>0.19306233714190596</c:v>
                </c:pt>
                <c:pt idx="124">
                  <c:v>0.18406012534675853</c:v>
                </c:pt>
                <c:pt idx="125">
                  <c:v>0.17532394485222855</c:v>
                </c:pt>
                <c:pt idx="126">
                  <c:v>0.16685534787178205</c:v>
                </c:pt>
                <c:pt idx="127">
                  <c:v>0.1586552539314561</c:v>
                </c:pt>
                <c:pt idx="128">
                  <c:v>0.15072396656902373</c:v>
                </c:pt>
                <c:pt idx="129">
                  <c:v>0.14306119219550822</c:v>
                </c:pt>
                <c:pt idx="130">
                  <c:v>0.13566606094638184</c:v>
                </c:pt>
                <c:pt idx="131">
                  <c:v>0.1285371493424142</c:v>
                </c:pt>
                <c:pt idx="132">
                  <c:v>0.1216725045743805</c:v>
                </c:pt>
                <c:pt idx="133">
                  <c:v>0.11506967022170747</c:v>
                </c:pt>
                <c:pt idx="134">
                  <c:v>0.10872571321259039</c:v>
                </c:pt>
                <c:pt idx="135">
                  <c:v>0.10263725183213505</c:v>
                </c:pt>
                <c:pt idx="136">
                  <c:v>9.6800484585609622E-2</c:v>
                </c:pt>
                <c:pt idx="137">
                  <c:v>9.1211219725867196E-2</c:v>
                </c:pt>
                <c:pt idx="138">
                  <c:v>8.5864905257355212E-2</c:v>
                </c:pt>
                <c:pt idx="139">
                  <c:v>8.0756659233770414E-2</c:v>
                </c:pt>
                <c:pt idx="140">
                  <c:v>7.5881300172257499E-2</c:v>
                </c:pt>
                <c:pt idx="141">
                  <c:v>7.1233377413985527E-2</c:v>
                </c:pt>
                <c:pt idx="142">
                  <c:v>6.6807201268857488E-2</c:v>
                </c:pt>
                <c:pt idx="143">
                  <c:v>6.2596872790906324E-2</c:v>
                </c:pt>
                <c:pt idx="144">
                  <c:v>5.8596313040485203E-2</c:v>
                </c:pt>
                <c:pt idx="145">
                  <c:v>5.4799291699557516E-2</c:v>
                </c:pt>
                <c:pt idx="146">
                  <c:v>5.1199454917107375E-2</c:v>
                </c:pt>
                <c:pt idx="147">
                  <c:v>4.7790352272814231E-2</c:v>
                </c:pt>
                <c:pt idx="148">
                  <c:v>4.4565462758542583E-2</c:v>
                </c:pt>
                <c:pt idx="149">
                  <c:v>4.1518219688778717E-2</c:v>
                </c:pt>
                <c:pt idx="150">
                  <c:v>3.8642034462794621E-2</c:v>
                </c:pt>
                <c:pt idx="151">
                  <c:v>3.5930319112925456E-2</c:v>
                </c:pt>
                <c:pt idx="152">
                  <c:v>3.3376507584816903E-2</c:v>
                </c:pt>
                <c:pt idx="153">
                  <c:v>3.0974075706740281E-2</c:v>
                </c:pt>
                <c:pt idx="154">
                  <c:v>2.8716559816001515E-2</c:v>
                </c:pt>
                <c:pt idx="155">
                  <c:v>2.6597574021009367E-2</c:v>
                </c:pt>
                <c:pt idx="156">
                  <c:v>2.4610826087649855E-2</c:v>
                </c:pt>
                <c:pt idx="157">
                  <c:v>2.2750131948178969E-2</c:v>
                </c:pt>
                <c:pt idx="158">
                  <c:v>2.1009428839842571E-2</c:v>
                </c:pt>
                <c:pt idx="159">
                  <c:v>1.9382787088818371E-2</c:v>
                </c:pt>
                <c:pt idx="160">
                  <c:v>1.7864420562816351E-2</c:v>
                </c:pt>
                <c:pt idx="161">
                  <c:v>1.6448695822745128E-2</c:v>
                </c:pt>
                <c:pt idx="162">
                  <c:v>1.513014001023563E-2</c:v>
                </c:pt>
                <c:pt idx="163">
                  <c:v>1.3903447513498444E-2</c:v>
                </c:pt>
                <c:pt idx="164">
                  <c:v>1.2763485458978171E-2</c:v>
                </c:pt>
                <c:pt idx="165">
                  <c:v>1.1705298080558198E-2</c:v>
                </c:pt>
                <c:pt idx="166">
                  <c:v>1.0724110021675667E-2</c:v>
                </c:pt>
                <c:pt idx="167">
                  <c:v>9.8153286286452208E-3</c:v>
                </c:pt>
                <c:pt idx="168">
                  <c:v>8.9745452957829021E-3</c:v>
                </c:pt>
                <c:pt idx="169">
                  <c:v>8.1975359245960149E-3</c:v>
                </c:pt>
                <c:pt idx="170">
                  <c:v>7.480260560390032E-3</c:v>
                </c:pt>
                <c:pt idx="171">
                  <c:v>6.8188622701760059E-3</c:v>
                </c:pt>
                <c:pt idx="172">
                  <c:v>6.2096653257760447E-3</c:v>
                </c:pt>
                <c:pt idx="173">
                  <c:v>5.6491727555605621E-3</c:v>
                </c:pt>
                <c:pt idx="174">
                  <c:v>5.1340633273502644E-3</c:v>
                </c:pt>
                <c:pt idx="175">
                  <c:v>4.6611880237186791E-3</c:v>
                </c:pt>
                <c:pt idx="176">
                  <c:v>4.2275660692804775E-3</c:v>
                </c:pt>
                <c:pt idx="177">
                  <c:v>3.8303805675896758E-3</c:v>
                </c:pt>
                <c:pt idx="178">
                  <c:v>3.4669738030406118E-3</c:v>
                </c:pt>
                <c:pt idx="179">
                  <c:v>3.1348422607054439E-3</c:v>
                </c:pt>
                <c:pt idx="180">
                  <c:v>2.8316314143944795E-3</c:v>
                </c:pt>
                <c:pt idx="181">
                  <c:v>2.5551303304278883E-3</c:v>
                </c:pt>
                <c:pt idx="182">
                  <c:v>2.3032661316958456E-3</c:v>
                </c:pt>
                <c:pt idx="183">
                  <c:v>2.0740983635940537E-3</c:v>
                </c:pt>
                <c:pt idx="184">
                  <c:v>1.8658133003840048E-3</c:v>
                </c:pt>
                <c:pt idx="185">
                  <c:v>1.6767182274731323E-3</c:v>
                </c:pt>
                <c:pt idx="186">
                  <c:v>1.5052357320661479E-3</c:v>
                </c:pt>
                <c:pt idx="187">
                  <c:v>1.3498980316300705E-3</c:v>
                </c:pt>
                <c:pt idx="188">
                  <c:v>1.2093413666643101E-3</c:v>
                </c:pt>
                <c:pt idx="189">
                  <c:v>1.0823004813931714E-3</c:v>
                </c:pt>
                <c:pt idx="190">
                  <c:v>9.6760321321833766E-4</c:v>
                </c:pt>
                <c:pt idx="191">
                  <c:v>8.6416520909805145E-4</c:v>
                </c:pt>
                <c:pt idx="192">
                  <c:v>7.7098478446996019E-4</c:v>
                </c:pt>
                <c:pt idx="193">
                  <c:v>6.8713793791583516E-4</c:v>
                </c:pt>
                <c:pt idx="194">
                  <c:v>6.1177353248619362E-4</c:v>
                </c:pt>
                <c:pt idx="195">
                  <c:v>5.4410865246713074E-4</c:v>
                </c:pt>
                <c:pt idx="196">
                  <c:v>4.8342414238376693E-4</c:v>
                </c:pt>
                <c:pt idx="197">
                  <c:v>4.2906033319682781E-4</c:v>
                </c:pt>
                <c:pt idx="198">
                  <c:v>3.8041295896122304E-4</c:v>
                </c:pt>
                <c:pt idx="199">
                  <c:v>3.3692926567687278E-4</c:v>
                </c:pt>
                <c:pt idx="200">
                  <c:v>2.9810431267012719E-4</c:v>
                </c:pt>
              </c:numCache>
            </c:numRef>
          </c:yVal>
          <c:smooth val="0"/>
        </c:ser>
        <c:dLbls>
          <c:showLegendKey val="0"/>
          <c:showVal val="0"/>
          <c:showCatName val="0"/>
          <c:showSerName val="0"/>
          <c:showPercent val="0"/>
          <c:showBubbleSize val="0"/>
        </c:dLbls>
        <c:axId val="403262872"/>
        <c:axId val="403256208"/>
        <c:extLst/>
      </c:scatterChart>
      <c:valAx>
        <c:axId val="403262872"/>
        <c:scaling>
          <c:logBase val="10"/>
          <c:orientation val="minMax"/>
          <c:min val="0.1"/>
        </c:scaling>
        <c:delete val="0"/>
        <c:axPos val="b"/>
        <c:majorGridlines>
          <c:spPr>
            <a:ln w="9525" cap="flat" cmpd="sng" algn="ctr">
              <a:solidFill>
                <a:schemeClr val="bg2">
                  <a:lumMod val="25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a:t>Displacement (m)</a:t>
                </a:r>
              </a:p>
            </c:rich>
          </c:tx>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56208"/>
        <c:crosses val="autoZero"/>
        <c:crossBetween val="midCat"/>
      </c:valAx>
      <c:valAx>
        <c:axId val="403256208"/>
        <c:scaling>
          <c:orientation val="minMax"/>
          <c:max val="1"/>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smtClean="0"/>
                  <a:t>Cumulative</a:t>
                </a:r>
                <a:r>
                  <a:rPr lang="en-US" sz="1400" baseline="0" dirty="0" smtClean="0"/>
                  <a:t> </a:t>
                </a:r>
                <a:r>
                  <a:rPr lang="en-US" sz="1400" dirty="0" smtClean="0"/>
                  <a:t>Probability</a:t>
                </a:r>
                <a:endParaRPr lang="en-US" sz="1400" dirty="0"/>
              </a:p>
            </c:rich>
          </c:tx>
          <c:layout>
            <c:manualLayout>
              <c:xMode val="edge"/>
              <c:yMode val="edge"/>
              <c:x val="6.5716096597076723E-2"/>
              <c:y val="0.28686666583709081"/>
            </c:manualLayout>
          </c:layout>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403262872"/>
        <c:crossesAt val="0.1"/>
        <c:crossBetween val="midCat"/>
      </c:valAx>
      <c:spPr>
        <a:noFill/>
        <a:ln>
          <a:noFill/>
        </a:ln>
        <a:effectLst/>
      </c:spPr>
    </c:plotArea>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6"/>
          <c:order val="2"/>
          <c:tx>
            <c:strRef>
              <c:f>'Hazard Calc -simple(2)'!$N$15</c:f>
              <c:strCache>
                <c:ptCount val="1"/>
                <c:pt idx="0">
                  <c:v>6.5</c:v>
                </c:pt>
              </c:strCache>
              <c:extLst xmlns:c15="http://schemas.microsoft.com/office/drawing/2012/chart"/>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extLst xmlns:c15="http://schemas.microsoft.com/office/drawing/2012/chart"/>
            </c:numRef>
          </c:xVal>
          <c:yVal>
            <c:numRef>
              <c:f>'Hazard Calc -simple(2)'!$Q$23:$Q$223</c:f>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extLst xmlns:c15="http://schemas.microsoft.com/office/drawing/2012/chart"/>
            </c:numRef>
          </c:yVal>
          <c:smooth val="0"/>
        </c:ser>
        <c:dLbls>
          <c:showLegendKey val="0"/>
          <c:showVal val="0"/>
          <c:showCatName val="0"/>
          <c:showSerName val="0"/>
          <c:showPercent val="0"/>
          <c:showBubbleSize val="0"/>
        </c:dLbls>
        <c:axId val="403256992"/>
        <c:axId val="403258560"/>
        <c:extLst>
          <c:ext xmlns:c15="http://schemas.microsoft.com/office/drawing/2012/chart" uri="{02D57815-91ED-43cb-92C2-25804820EDAC}">
            <c15:filteredScatterSeries>
              <c15:ser>
                <c:idx val="4"/>
                <c:order val="0"/>
                <c:tx>
                  <c:strRef>
                    <c:extLst>
                      <c:ext uri="{02D57815-91ED-43cb-92C2-25804820EDAC}">
                        <c15:formulaRef>
                          <c15:sqref>'Hazard Calc -simple(2)'!$B$14</c15:sqref>
                        </c15:formulaRef>
                      </c:ext>
                    </c:extLst>
                    <c:strCache>
                      <c:ptCount val="1"/>
                      <c:pt idx="0">
                        <c:v>Base case</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-simple(2)'!$E$23:$E$223</c15:sqref>
                        </c15:formulaRef>
                      </c:ext>
                    </c:extLst>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15:ser>
            </c15:filteredScatterSeries>
            <c15:filteredScatterSeries>
              <c15:ser>
                <c:idx val="5"/>
                <c:order val="1"/>
                <c:tx>
                  <c:strRef>
                    <c:extLst xmlns:c15="http://schemas.microsoft.com/office/drawing/2012/chart">
                      <c:ext xmlns:c15="http://schemas.microsoft.com/office/drawing/2012/char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3256992"/>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58560"/>
        <c:crossesAt val="1.0000000000000004E-6"/>
        <c:crossBetween val="midCat"/>
      </c:valAx>
      <c:valAx>
        <c:axId val="403258560"/>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56992"/>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Hazard Curve</a:t>
            </a:r>
          </a:p>
        </c:rich>
      </c:tx>
      <c:layout>
        <c:manualLayout>
          <c:xMode val="edge"/>
          <c:yMode val="edge"/>
          <c:x val="0.36915040757445772"/>
          <c:y val="2.6413755197026885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300909999518671"/>
          <c:y val="0.1589798573449212"/>
          <c:w val="0.60673559615727646"/>
          <c:h val="0.6316694653081909"/>
        </c:manualLayout>
      </c:layout>
      <c:scatterChart>
        <c:scatterStyle val="lineMarker"/>
        <c:varyColors val="0"/>
        <c:ser>
          <c:idx val="4"/>
          <c:order val="0"/>
          <c:tx>
            <c:strRef>
              <c:f>'Hazard Calc -simple(2)'!$B$14</c:f>
              <c:strCache>
                <c:ptCount val="1"/>
                <c:pt idx="0">
                  <c:v>Base case</c:v>
                </c:pt>
              </c:strCache>
            </c:strRef>
          </c:tx>
          <c:spPr>
            <a:ln w="28575"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'Hazard Calc -simple(2)'!$E$23:$E$223</c:f>
              <c:numCache>
                <c:formatCode>0.00E+00</c:formatCode>
                <c:ptCount val="201"/>
                <c:pt idx="0">
                  <c:v>6.1177353248620393E-7</c:v>
                </c:pt>
                <c:pt idx="1">
                  <c:v>6.8713793791586044E-7</c:v>
                </c:pt>
                <c:pt idx="2">
                  <c:v>7.7098478447001909E-7</c:v>
                </c:pt>
                <c:pt idx="3">
                  <c:v>8.6416520909804451E-7</c:v>
                </c:pt>
                <c:pt idx="4">
                  <c:v>9.6760321321831551E-7</c:v>
                </c:pt>
                <c:pt idx="5">
                  <c:v>1.082300481393239E-6</c:v>
                </c:pt>
                <c:pt idx="6">
                  <c:v>1.2093413666642849E-6</c:v>
                </c:pt>
                <c:pt idx="7">
                  <c:v>1.3498980316301035E-6</c:v>
                </c:pt>
                <c:pt idx="8">
                  <c:v>1.5052357320661791E-6</c:v>
                </c:pt>
                <c:pt idx="9">
                  <c:v>1.6767182274731728E-6</c:v>
                </c:pt>
                <c:pt idx="10">
                  <c:v>1.8658133003840449E-6</c:v>
                </c:pt>
                <c:pt idx="11">
                  <c:v>2.0740983635940681E-6</c:v>
                </c:pt>
                <c:pt idx="12">
                  <c:v>2.303266131695847E-6</c:v>
                </c:pt>
                <c:pt idx="13">
                  <c:v>2.5551303304279795E-6</c:v>
                </c:pt>
                <c:pt idx="14">
                  <c:v>2.8316314143945754E-6</c:v>
                </c:pt>
                <c:pt idx="15">
                  <c:v>3.134842260705484E-6</c:v>
                </c:pt>
                <c:pt idx="16">
                  <c:v>3.4669738030407295E-6</c:v>
                </c:pt>
                <c:pt idx="17">
                  <c:v>3.8303805675897748E-6</c:v>
                </c:pt>
                <c:pt idx="18">
                  <c:v>4.227566069280542E-6</c:v>
                </c:pt>
                <c:pt idx="19">
                  <c:v>4.6611880237187318E-6</c:v>
                </c:pt>
                <c:pt idx="20">
                  <c:v>5.1340633273503355E-6</c:v>
                </c:pt>
                <c:pt idx="21">
                  <c:v>5.6491727555606498E-6</c:v>
                </c:pt>
                <c:pt idx="22">
                  <c:v>6.2096653257761595E-6</c:v>
                </c:pt>
                <c:pt idx="23">
                  <c:v>6.8188622701761403E-6</c:v>
                </c:pt>
                <c:pt idx="24">
                  <c:v>7.4802605603901953E-6</c:v>
                </c:pt>
                <c:pt idx="25">
                  <c:v>8.1975359245961555E-6</c:v>
                </c:pt>
                <c:pt idx="26">
                  <c:v>8.974545295783009E-6</c:v>
                </c:pt>
                <c:pt idx="27">
                  <c:v>9.8153286286454263E-6</c:v>
                </c:pt>
                <c:pt idx="28">
                  <c:v>1.0724110021675838E-5</c:v>
                </c:pt>
                <c:pt idx="29">
                  <c:v>1.1705298080558424E-5</c:v>
                </c:pt>
                <c:pt idx="30">
                  <c:v>1.2763485458978319E-5</c:v>
                </c:pt>
                <c:pt idx="31">
                  <c:v>1.3903447513498701E-5</c:v>
                </c:pt>
                <c:pt idx="32">
                  <c:v>1.5130140010235826E-5</c:v>
                </c:pt>
                <c:pt idx="33">
                  <c:v>1.644869582274544E-5</c:v>
                </c:pt>
                <c:pt idx="34">
                  <c:v>1.7864420562816676E-5</c:v>
                </c:pt>
                <c:pt idx="35">
                  <c:v>1.9382787088818687E-5</c:v>
                </c:pt>
                <c:pt idx="36">
                  <c:v>2.1009428839842914E-5</c:v>
                </c:pt>
                <c:pt idx="37">
                  <c:v>2.2750131948179319E-5</c:v>
                </c:pt>
                <c:pt idx="38">
                  <c:v>2.4610826087650196E-5</c:v>
                </c:pt>
                <c:pt idx="39">
                  <c:v>2.6597574021009707E-5</c:v>
                </c:pt>
                <c:pt idx="40">
                  <c:v>2.8716559816001963E-5</c:v>
                </c:pt>
                <c:pt idx="41">
                  <c:v>3.0974075706740714E-5</c:v>
                </c:pt>
                <c:pt idx="42">
                  <c:v>3.3376507584817365E-5</c:v>
                </c:pt>
                <c:pt idx="43">
                  <c:v>3.5930319112925988E-5</c:v>
                </c:pt>
                <c:pt idx="44">
                  <c:v>3.8642034462795126E-5</c:v>
                </c:pt>
                <c:pt idx="45">
                  <c:v>4.1518219688779332E-5</c:v>
                </c:pt>
                <c:pt idx="46">
                  <c:v>4.4565462758543227E-5</c:v>
                </c:pt>
                <c:pt idx="47">
                  <c:v>4.7790352272814917E-5</c:v>
                </c:pt>
                <c:pt idx="48">
                  <c:v>5.1199454917108089E-5</c:v>
                </c:pt>
                <c:pt idx="49">
                  <c:v>5.479929169955822E-5</c:v>
                </c:pt>
                <c:pt idx="50">
                  <c:v>5.8596313040485961E-5</c:v>
                </c:pt>
                <c:pt idx="51">
                  <c:v>6.2596872790907088E-5</c:v>
                </c:pt>
                <c:pt idx="52">
                  <c:v>6.6807201268858309E-5</c:v>
                </c:pt>
                <c:pt idx="53">
                  <c:v>7.1233377413986498E-5</c:v>
                </c:pt>
                <c:pt idx="54">
                  <c:v>7.5881300172258469E-5</c:v>
                </c:pt>
                <c:pt idx="55">
                  <c:v>8.0756659233771397E-5</c:v>
                </c:pt>
                <c:pt idx="56">
                  <c:v>8.5864905257356235E-5</c:v>
                </c:pt>
                <c:pt idx="57">
                  <c:v>9.1211219725868324E-5</c:v>
                </c:pt>
                <c:pt idx="58">
                  <c:v>9.6800484585610755E-5</c:v>
                </c:pt>
                <c:pt idx="59">
                  <c:v>1.0263725183213624E-4</c:v>
                </c:pt>
                <c:pt idx="60">
                  <c:v>1.0872571321259162E-4</c:v>
                </c:pt>
                <c:pt idx="61">
                  <c:v>1.1506967022170877E-4</c:v>
                </c:pt>
                <c:pt idx="62">
                  <c:v>1.2167250457438184E-4</c:v>
                </c:pt>
                <c:pt idx="63">
                  <c:v>1.2853714934241546E-4</c:v>
                </c:pt>
                <c:pt idx="64">
                  <c:v>1.3566606094638322E-4</c:v>
                </c:pt>
                <c:pt idx="65">
                  <c:v>1.4306119219550961E-4</c:v>
                </c:pt>
                <c:pt idx="66">
                  <c:v>1.5072396656902533E-4</c:v>
                </c:pt>
                <c:pt idx="67">
                  <c:v>1.5865525393145763E-4</c:v>
                </c:pt>
                <c:pt idx="68">
                  <c:v>1.6685534787178369E-4</c:v>
                </c:pt>
                <c:pt idx="69">
                  <c:v>1.7532394485223024E-4</c:v>
                </c:pt>
                <c:pt idx="70">
                  <c:v>1.840601253467602E-4</c:v>
                </c:pt>
                <c:pt idx="71">
                  <c:v>1.9306233714190768E-4</c:v>
                </c:pt>
                <c:pt idx="72">
                  <c:v>2.0232838096364392E-4</c:v>
                </c:pt>
                <c:pt idx="73">
                  <c:v>2.1185539858339754E-4</c:v>
                </c:pt>
                <c:pt idx="74">
                  <c:v>2.2163986354425548E-4</c:v>
                </c:pt>
                <c:pt idx="75">
                  <c:v>2.3167757463479923E-4</c:v>
                </c:pt>
                <c:pt idx="76">
                  <c:v>2.4196365222307393E-4</c:v>
                </c:pt>
                <c:pt idx="77">
                  <c:v>2.524925375469238E-4</c:v>
                </c:pt>
                <c:pt idx="78">
                  <c:v>2.6325799503947934E-4</c:v>
                </c:pt>
                <c:pt idx="79">
                  <c:v>2.7425311775007468E-4</c:v>
                </c:pt>
                <c:pt idx="80">
                  <c:v>2.8547033590144502E-4</c:v>
                </c:pt>
                <c:pt idx="81">
                  <c:v>2.969014286038523E-4</c:v>
                </c:pt>
                <c:pt idx="82">
                  <c:v>3.0853753872598798E-4</c:v>
                </c:pt>
                <c:pt idx="83">
                  <c:v>3.2036919090127161E-4</c:v>
                </c:pt>
                <c:pt idx="84">
                  <c:v>3.3238631262667628E-4</c:v>
                </c:pt>
                <c:pt idx="85">
                  <c:v>3.4457825838967707E-4</c:v>
                </c:pt>
                <c:pt idx="86">
                  <c:v>3.569338367374999E-4</c:v>
                </c:pt>
                <c:pt idx="87">
                  <c:v>3.6944134018176489E-4</c:v>
                </c:pt>
                <c:pt idx="88">
                  <c:v>3.8208857781104867E-4</c:v>
                </c:pt>
                <c:pt idx="89">
                  <c:v>3.9486291046402644E-4</c:v>
                </c:pt>
                <c:pt idx="90">
                  <c:v>4.0775128829689653E-4</c:v>
                </c:pt>
                <c:pt idx="91">
                  <c:v>4.2074029056089833E-4</c:v>
                </c:pt>
                <c:pt idx="92">
                  <c:v>4.3381616738909771E-4</c:v>
                </c:pt>
                <c:pt idx="93">
                  <c:v>4.4696488337638728E-4</c:v>
                </c:pt>
                <c:pt idx="94">
                  <c:v>4.6017216272297237E-4</c:v>
                </c:pt>
                <c:pt idx="95">
                  <c:v>4.7342353569963623E-4</c:v>
                </c:pt>
                <c:pt idx="96">
                  <c:v>4.8670438618290924E-4</c:v>
                </c:pt>
                <c:pt idx="97">
                  <c:v>5.0000000000000131E-4</c:v>
                </c:pt>
                <c:pt idx="98">
                  <c:v>5.1329561381709349E-4</c:v>
                </c:pt>
                <c:pt idx="99">
                  <c:v>5.2657646430036655E-4</c:v>
                </c:pt>
                <c:pt idx="100">
                  <c:v>5.3982783727703036E-4</c:v>
                </c:pt>
                <c:pt idx="101">
                  <c:v>5.5303511662361539E-4</c:v>
                </c:pt>
                <c:pt idx="102">
                  <c:v>5.6618383261090497E-4</c:v>
                </c:pt>
                <c:pt idx="103">
                  <c:v>5.792597094391043E-4</c:v>
                </c:pt>
                <c:pt idx="104">
                  <c:v>5.9224871170310614E-4</c:v>
                </c:pt>
                <c:pt idx="105">
                  <c:v>6.0513708953597624E-4</c:v>
                </c:pt>
                <c:pt idx="106">
                  <c:v>6.179114221889539E-4</c:v>
                </c:pt>
                <c:pt idx="107">
                  <c:v>6.3055865981823773E-4</c:v>
                </c:pt>
                <c:pt idx="108">
                  <c:v>6.4306616326250266E-4</c:v>
                </c:pt>
                <c:pt idx="109">
                  <c:v>6.5542174161032545E-4</c:v>
                </c:pt>
                <c:pt idx="110">
                  <c:v>6.6761368737332629E-4</c:v>
                </c:pt>
                <c:pt idx="111">
                  <c:v>6.7963080909873091E-4</c:v>
                </c:pt>
                <c:pt idx="112">
                  <c:v>6.9146246127401432E-4</c:v>
                </c:pt>
                <c:pt idx="113">
                  <c:v>7.0309857139615E-4</c:v>
                </c:pt>
                <c:pt idx="114">
                  <c:v>7.1452966409855728E-4</c:v>
                </c:pt>
                <c:pt idx="115">
                  <c:v>7.2574688224992761E-4</c:v>
                </c:pt>
                <c:pt idx="116">
                  <c:v>7.3674200496052285E-4</c:v>
                </c:pt>
                <c:pt idx="117">
                  <c:v>7.4750746245307823E-4</c:v>
                </c:pt>
                <c:pt idx="118">
                  <c:v>7.5803634777692804E-4</c:v>
                </c:pt>
                <c:pt idx="119">
                  <c:v>7.683224253652028E-4</c:v>
                </c:pt>
                <c:pt idx="120">
                  <c:v>7.7836013645574652E-4</c:v>
                </c:pt>
                <c:pt idx="121">
                  <c:v>7.8814460141660441E-4</c:v>
                </c:pt>
                <c:pt idx="122">
                  <c:v>7.9767161903635799E-4</c:v>
                </c:pt>
                <c:pt idx="123">
                  <c:v>8.0693766285809402E-4</c:v>
                </c:pt>
                <c:pt idx="124">
                  <c:v>8.1593987465324144E-4</c:v>
                </c:pt>
                <c:pt idx="125">
                  <c:v>8.2467605514777143E-4</c:v>
                </c:pt>
                <c:pt idx="126">
                  <c:v>8.3314465212821803E-4</c:v>
                </c:pt>
                <c:pt idx="127">
                  <c:v>8.4134474606854391E-4</c:v>
                </c:pt>
                <c:pt idx="128">
                  <c:v>8.4927603343097624E-4</c:v>
                </c:pt>
                <c:pt idx="129">
                  <c:v>8.5693880780449171E-4</c:v>
                </c:pt>
                <c:pt idx="130">
                  <c:v>8.6433393905361818E-4</c:v>
                </c:pt>
                <c:pt idx="131">
                  <c:v>8.7146285065758575E-4</c:v>
                </c:pt>
                <c:pt idx="132">
                  <c:v>8.7832749542561951E-4</c:v>
                </c:pt>
                <c:pt idx="133">
                  <c:v>8.8493032977829259E-4</c:v>
                </c:pt>
                <c:pt idx="134">
                  <c:v>8.9127428678740963E-4</c:v>
                </c:pt>
                <c:pt idx="135">
                  <c:v>8.9736274816786497E-4</c:v>
                </c:pt>
                <c:pt idx="136">
                  <c:v>9.0319951541439035E-4</c:v>
                </c:pt>
                <c:pt idx="137">
                  <c:v>9.0878878027413285E-4</c:v>
                </c:pt>
                <c:pt idx="138">
                  <c:v>9.1413509474264478E-4</c:v>
                </c:pt>
                <c:pt idx="139">
                  <c:v>9.1924334076622961E-4</c:v>
                </c:pt>
                <c:pt idx="140">
                  <c:v>9.2411869982774255E-4</c:v>
                </c:pt>
                <c:pt idx="141">
                  <c:v>9.2876662258601457E-4</c:v>
                </c:pt>
                <c:pt idx="142">
                  <c:v>9.3319279873114254E-4</c:v>
                </c:pt>
                <c:pt idx="143">
                  <c:v>9.3740312720909369E-4</c:v>
                </c:pt>
                <c:pt idx="144">
                  <c:v>9.4140368695951483E-4</c:v>
                </c:pt>
                <c:pt idx="145">
                  <c:v>9.4520070830044248E-4</c:v>
                </c:pt>
                <c:pt idx="146">
                  <c:v>9.4880054508289264E-4</c:v>
                </c:pt>
                <c:pt idx="147">
                  <c:v>9.5220964772718577E-4</c:v>
                </c:pt>
                <c:pt idx="148">
                  <c:v>9.554345372414575E-4</c:v>
                </c:pt>
                <c:pt idx="149">
                  <c:v>9.5848178031122131E-4</c:v>
                </c:pt>
                <c:pt idx="150">
                  <c:v>9.6135796553720545E-4</c:v>
                </c:pt>
                <c:pt idx="151">
                  <c:v>9.640696808870746E-4</c:v>
                </c:pt>
                <c:pt idx="152">
                  <c:v>9.6662349241518307E-4</c:v>
                </c:pt>
                <c:pt idx="153">
                  <c:v>9.6902592429325975E-4</c:v>
                </c:pt>
                <c:pt idx="154">
                  <c:v>9.7128344018399849E-4</c:v>
                </c:pt>
                <c:pt idx="155">
                  <c:v>9.7340242597899064E-4</c:v>
                </c:pt>
                <c:pt idx="156">
                  <c:v>9.7538917391235013E-4</c:v>
                </c:pt>
                <c:pt idx="157">
                  <c:v>9.7724986805182109E-4</c:v>
                </c:pt>
                <c:pt idx="158">
                  <c:v>9.7899057116015748E-4</c:v>
                </c:pt>
                <c:pt idx="159">
                  <c:v>9.8061721291118177E-4</c:v>
                </c:pt>
                <c:pt idx="160">
                  <c:v>9.8213557943718365E-4</c:v>
                </c:pt>
                <c:pt idx="161">
                  <c:v>9.8355130417725482E-4</c:v>
                </c:pt>
                <c:pt idx="162">
                  <c:v>9.8486985998976449E-4</c:v>
                </c:pt>
                <c:pt idx="163">
                  <c:v>9.8609655248650153E-4</c:v>
                </c:pt>
                <c:pt idx="164">
                  <c:v>9.8723651454102183E-4</c:v>
                </c:pt>
                <c:pt idx="165">
                  <c:v>9.8829470191944186E-4</c:v>
                </c:pt>
                <c:pt idx="166">
                  <c:v>9.8927588997832451E-4</c:v>
                </c:pt>
                <c:pt idx="167">
                  <c:v>9.9018467137135485E-4</c:v>
                </c:pt>
                <c:pt idx="168">
                  <c:v>9.9102545470421718E-4</c:v>
                </c:pt>
                <c:pt idx="169">
                  <c:v>9.9180246407540393E-4</c:v>
                </c:pt>
                <c:pt idx="170">
                  <c:v>9.9251973943960989E-4</c:v>
                </c:pt>
                <c:pt idx="171">
                  <c:v>9.9318113772982396E-4</c:v>
                </c:pt>
                <c:pt idx="172">
                  <c:v>9.9379033467422392E-4</c:v>
                </c:pt>
                <c:pt idx="173">
                  <c:v>9.9435082724443958E-4</c:v>
                </c:pt>
                <c:pt idx="174">
                  <c:v>9.9486593667264976E-4</c:v>
                </c:pt>
                <c:pt idx="175">
                  <c:v>9.9533881197628126E-4</c:v>
                </c:pt>
                <c:pt idx="176">
                  <c:v>9.957724339307195E-4</c:v>
                </c:pt>
                <c:pt idx="177">
                  <c:v>9.961696194324104E-4</c:v>
                </c:pt>
                <c:pt idx="178">
                  <c:v>9.965330261969595E-4</c:v>
                </c:pt>
                <c:pt idx="179">
                  <c:v>9.9686515773929449E-4</c:v>
                </c:pt>
                <c:pt idx="180">
                  <c:v>9.971683685856055E-4</c:v>
                </c:pt>
                <c:pt idx="181">
                  <c:v>9.9744486966957214E-4</c:v>
                </c:pt>
                <c:pt idx="182">
                  <c:v>9.9769673386830419E-4</c:v>
                </c:pt>
                <c:pt idx="183">
                  <c:v>9.9792590163640593E-4</c:v>
                </c:pt>
                <c:pt idx="184">
                  <c:v>9.9813418669961597E-4</c:v>
                </c:pt>
                <c:pt idx="185">
                  <c:v>9.9832328177252693E-4</c:v>
                </c:pt>
                <c:pt idx="186">
                  <c:v>9.9849476426793382E-4</c:v>
                </c:pt>
                <c:pt idx="187">
                  <c:v>9.9865010196836996E-4</c:v>
                </c:pt>
                <c:pt idx="188">
                  <c:v>9.9879065863333564E-4</c:v>
                </c:pt>
                <c:pt idx="189">
                  <c:v>9.9891769951860688E-4</c:v>
                </c:pt>
                <c:pt idx="190">
                  <c:v>9.9903239678678177E-4</c:v>
                </c:pt>
                <c:pt idx="191">
                  <c:v>9.9913583479090194E-4</c:v>
                </c:pt>
                <c:pt idx="192">
                  <c:v>9.9922901521553014E-4</c:v>
                </c:pt>
                <c:pt idx="193">
                  <c:v>9.9931286206208407E-4</c:v>
                </c:pt>
                <c:pt idx="194">
                  <c:v>9.9938822646751372E-4</c:v>
                </c:pt>
                <c:pt idx="195">
                  <c:v>9.994558913475329E-4</c:v>
                </c:pt>
                <c:pt idx="196">
                  <c:v>9.9951657585761614E-4</c:v>
                </c:pt>
                <c:pt idx="197">
                  <c:v>9.9957093966680332E-4</c:v>
                </c:pt>
                <c:pt idx="198">
                  <c:v>9.9961958704103881E-4</c:v>
                </c:pt>
                <c:pt idx="199">
                  <c:v>9.9966307073432316E-4</c:v>
                </c:pt>
                <c:pt idx="200">
                  <c:v>9.9970189568732984E-4</c:v>
                </c:pt>
              </c:numCache>
            </c:numRef>
          </c:yVal>
          <c:smooth val="0"/>
        </c:ser>
        <c:dLbls>
          <c:showLegendKey val="0"/>
          <c:showVal val="0"/>
          <c:showCatName val="0"/>
          <c:showSerName val="0"/>
          <c:showPercent val="0"/>
          <c:showBubbleSize val="0"/>
        </c:dLbls>
        <c:axId val="403260912"/>
        <c:axId val="403261304"/>
        <c:extLst>
          <c:ext xmlns:c15="http://schemas.microsoft.com/office/drawing/2012/chart" uri="{02D57815-91ED-43cb-92C2-25804820EDAC}">
            <c15:filteredScatterSeries>
              <c15:ser>
                <c:idx val="5"/>
                <c:order val="1"/>
                <c:tx>
                  <c:strRef>
                    <c:extLst>
                      <c:ext uri="{02D57815-91ED-43cb-92C2-25804820EDAC}">
                        <c15:formulaRef>
                          <c15:sqref>'Hazard Calc -simple(2)'!$H$15</c15:sqref>
                        </c15:formulaRef>
                      </c:ext>
                    </c:extLst>
                    <c:strCache>
                      <c:ptCount val="1"/>
                      <c:pt idx="0">
                        <c:v>7.5</c:v>
                      </c:pt>
                    </c:strCache>
                  </c:strRef>
                </c:tx>
                <c:spPr>
                  <a:ln w="28575"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-simple(2)'!$K$23:$K$223</c15:sqref>
                        </c15:formulaRef>
                      </c:ext>
                    </c:extLst>
                    <c:numCache>
                      <c:formatCode>0.00E+00</c:formatCode>
                      <c:ptCount val="201"/>
                      <c:pt idx="0">
                        <c:v>1.8610425189886314E-5</c:v>
                      </c:pt>
                      <c:pt idx="1">
                        <c:v>2.0182215405704417E-5</c:v>
                      </c:pt>
                      <c:pt idx="2">
                        <c:v>2.186515536792999E-5</c:v>
                      </c:pt>
                      <c:pt idx="3">
                        <c:v>2.3665104204095068E-5</c:v>
                      </c:pt>
                      <c:pt idx="4">
                        <c:v>2.5588059521638564E-5</c:v>
                      </c:pt>
                      <c:pt idx="5">
                        <c:v>2.7640146293010369E-5</c:v>
                      </c:pt>
                      <c:pt idx="6">
                        <c:v>2.9827604396838625E-5</c:v>
                      </c:pt>
                      <c:pt idx="7">
                        <c:v>3.2156774795613743E-5</c:v>
                      </c:pt>
                      <c:pt idx="8">
                        <c:v>3.4634084338407312E-5</c:v>
                      </c:pt>
                      <c:pt idx="9">
                        <c:v>3.726602918584232E-5</c:v>
                      </c:pt>
                      <c:pt idx="10">
                        <c:v>4.0059156863817112E-5</c:v>
                      </c:pt>
                      <c:pt idx="11">
                        <c:v>4.3020046962314427E-5</c:v>
                      </c:pt>
                      <c:pt idx="12">
                        <c:v>4.6155290505949464E-5</c:v>
                      </c:pt>
                      <c:pt idx="13">
                        <c:v>4.9471468033648101E-5</c:v>
                      </c:pt>
                      <c:pt idx="14">
                        <c:v>5.2975126435946043E-5</c:v>
                      </c:pt>
                      <c:pt idx="15">
                        <c:v>5.6672754609762957E-5</c:v>
                      </c:pt>
                      <c:pt idx="16">
                        <c:v>6.057075800205902E-5</c:v>
                      </c:pt>
                      <c:pt idx="17">
                        <c:v>6.4675432125417494E-5</c:v>
                      </c:pt>
                      <c:pt idx="18">
                        <c:v>6.8992935140227426E-5</c:v>
                      </c:pt>
                      <c:pt idx="19">
                        <c:v>7.3529259609648402E-5</c:v>
                      </c:pt>
                      <c:pt idx="20">
                        <c:v>7.8290203544817527E-5</c:v>
                      </c:pt>
                      <c:pt idx="21">
                        <c:v>8.3281340868693099E-5</c:v>
                      </c:pt>
                      <c:pt idx="22">
                        <c:v>8.8507991437402185E-5</c:v>
                      </c:pt>
                      <c:pt idx="23">
                        <c:v>9.3975190767847436E-5</c:v>
                      </c:pt>
                      <c:pt idx="24">
                        <c:v>9.9687659629522305E-5</c:v>
                      </c:pt>
                      <c:pt idx="25">
                        <c:v>1.0564977366685536E-4</c:v>
                      </c:pt>
                      <c:pt idx="26">
                        <c:v>1.118655332258488E-4</c:v>
                      </c:pt>
                      <c:pt idx="27">
                        <c:v>1.1833853356517488E-4</c:v>
                      </c:pt>
                      <c:pt idx="28">
                        <c:v>1.2507193563715048E-4</c:v>
                      </c:pt>
                      <c:pt idx="29">
                        <c:v>1.320684376280158E-4</c:v>
                      </c:pt>
                      <c:pt idx="30">
                        <c:v>1.393302474496223E-4</c:v>
                      </c:pt>
                      <c:pt idx="31">
                        <c:v>1.4685905637589614E-4</c:v>
                      </c:pt>
                      <c:pt idx="32">
                        <c:v>1.5465601401722451E-4</c:v>
                      </c:pt>
                      <c:pt idx="33">
                        <c:v>1.6272170482415737E-4</c:v>
                      </c:pt>
                      <c:pt idx="34">
                        <c:v>1.7105612630848212E-4</c:v>
                      </c:pt>
                      <c:pt idx="35">
                        <c:v>1.7965866916478567E-4</c:v>
                      </c:pt>
                      <c:pt idx="36">
                        <c:v>1.8852809946905537E-4</c:v>
                      </c:pt>
                      <c:pt idx="37">
                        <c:v>1.9766254312269271E-4</c:v>
                      </c:pt>
                      <c:pt idx="38">
                        <c:v>2.0705947270053727E-4</c:v>
                      </c:pt>
                      <c:pt idx="39">
                        <c:v>2.1671569685016313E-4</c:v>
                      </c:pt>
                      <c:pt idx="40">
                        <c:v>2.2662735237686859E-4</c:v>
                      </c:pt>
                      <c:pt idx="41">
                        <c:v>2.3678989913450467E-4</c:v>
                      </c:pt>
                      <c:pt idx="42">
                        <c:v>2.4719811782666147E-4</c:v>
                      </c:pt>
                      <c:pt idx="43">
                        <c:v>2.5784611080586519E-4</c:v>
                      </c:pt>
                      <c:pt idx="44">
                        <c:v>2.6872730594044015E-4</c:v>
                      </c:pt>
                      <c:pt idx="45">
                        <c:v>2.7983446359970622E-4</c:v>
                      </c:pt>
                      <c:pt idx="46">
                        <c:v>2.9115968678834693E-4</c:v>
                      </c:pt>
                      <c:pt idx="47">
                        <c:v>3.0269443444026143E-4</c:v>
                      </c:pt>
                      <c:pt idx="48">
                        <c:v>3.1442953786117814E-4</c:v>
                      </c:pt>
                      <c:pt idx="49">
                        <c:v>3.2635522028792052E-4</c:v>
                      </c:pt>
                      <c:pt idx="50">
                        <c:v>3.3846111951069027E-4</c:v>
                      </c:pt>
                      <c:pt idx="51">
                        <c:v>3.5073631348321946E-4</c:v>
                      </c:pt>
                      <c:pt idx="52">
                        <c:v>3.6316934882438159E-4</c:v>
                      </c:pt>
                      <c:pt idx="53">
                        <c:v>3.757482720939882E-4</c:v>
                      </c:pt>
                      <c:pt idx="54">
                        <c:v>3.8846066370526678E-4</c:v>
                      </c:pt>
                      <c:pt idx="55">
                        <c:v>4.01293674317077E-4</c:v>
                      </c:pt>
                      <c:pt idx="56">
                        <c:v>4.14234063530476E-4</c:v>
                      </c:pt>
                      <c:pt idx="57">
                        <c:v>4.2726824069696026E-4</c:v>
                      </c:pt>
                      <c:pt idx="58">
                        <c:v>4.4038230762975816E-4</c:v>
                      </c:pt>
                      <c:pt idx="59">
                        <c:v>4.5356210299507852E-4</c:v>
                      </c:pt>
                      <c:pt idx="60">
                        <c:v>4.6679324814737842E-4</c:v>
                      </c:pt>
                      <c:pt idx="61">
                        <c:v>4.800611941616284E-4</c:v>
                      </c:pt>
                      <c:pt idx="62">
                        <c:v>4.9335126980631829E-4</c:v>
                      </c:pt>
                      <c:pt idx="63">
                        <c:v>5.0664873019368336E-4</c:v>
                      </c:pt>
                      <c:pt idx="64">
                        <c:v>5.1993880583837341E-4</c:v>
                      </c:pt>
                      <c:pt idx="65">
                        <c:v>5.3320675185262317E-4</c:v>
                      </c:pt>
                      <c:pt idx="66">
                        <c:v>5.4643789700492312E-4</c:v>
                      </c:pt>
                      <c:pt idx="67">
                        <c:v>5.5961769237024338E-4</c:v>
                      </c:pt>
                      <c:pt idx="68">
                        <c:v>5.7273175930304149E-4</c:v>
                      </c:pt>
                      <c:pt idx="69">
                        <c:v>5.8576593646952565E-4</c:v>
                      </c:pt>
                      <c:pt idx="70">
                        <c:v>5.987063256829246E-4</c:v>
                      </c:pt>
                      <c:pt idx="71">
                        <c:v>6.1153933629473482E-4</c:v>
                      </c:pt>
                      <c:pt idx="72">
                        <c:v>6.2425172790601339E-4</c:v>
                      </c:pt>
                      <c:pt idx="73">
                        <c:v>6.3683065117561995E-4</c:v>
                      </c:pt>
                      <c:pt idx="74">
                        <c:v>6.4926368651678219E-4</c:v>
                      </c:pt>
                      <c:pt idx="75">
                        <c:v>6.6153888048931127E-4</c:v>
                      </c:pt>
                      <c:pt idx="76">
                        <c:v>6.7364477971208097E-4</c:v>
                      </c:pt>
                      <c:pt idx="77">
                        <c:v>6.8557046213882334E-4</c:v>
                      </c:pt>
                      <c:pt idx="78">
                        <c:v>6.9730556555973994E-4</c:v>
                      </c:pt>
                      <c:pt idx="79">
                        <c:v>7.088403132116545E-4</c:v>
                      </c:pt>
                      <c:pt idx="80">
                        <c:v>7.201655364002951E-4</c:v>
                      </c:pt>
                      <c:pt idx="81">
                        <c:v>7.3127269405956128E-4</c:v>
                      </c:pt>
                      <c:pt idx="82">
                        <c:v>7.4215388919413614E-4</c:v>
                      </c:pt>
                      <c:pt idx="83">
                        <c:v>7.5280188217334001E-4</c:v>
                      </c:pt>
                      <c:pt idx="84">
                        <c:v>7.6321010086549668E-4</c:v>
                      </c:pt>
                      <c:pt idx="85">
                        <c:v>7.7337264762313267E-4</c:v>
                      </c:pt>
                      <c:pt idx="86">
                        <c:v>7.83284303149838E-4</c:v>
                      </c:pt>
                      <c:pt idx="87">
                        <c:v>7.9294052729946387E-4</c:v>
                      </c:pt>
                      <c:pt idx="88">
                        <c:v>8.0233745687730842E-4</c:v>
                      </c:pt>
                      <c:pt idx="89">
                        <c:v>8.1147190053094574E-4</c:v>
                      </c:pt>
                      <c:pt idx="90">
                        <c:v>8.2034133083521538E-4</c:v>
                      </c:pt>
                      <c:pt idx="91">
                        <c:v>8.2894387369151893E-4</c:v>
                      </c:pt>
                      <c:pt idx="92">
                        <c:v>8.3727829517584362E-4</c:v>
                      </c:pt>
                      <c:pt idx="93">
                        <c:v>8.4534398598277646E-4</c:v>
                      </c:pt>
                      <c:pt idx="94">
                        <c:v>8.531409436241047E-4</c:v>
                      </c:pt>
                      <c:pt idx="95">
                        <c:v>8.6066975255037856E-4</c:v>
                      </c:pt>
                      <c:pt idx="96">
                        <c:v>8.6793156237198509E-4</c:v>
                      </c:pt>
                      <c:pt idx="97">
                        <c:v>8.749280643628503E-4</c:v>
                      </c:pt>
                      <c:pt idx="98">
                        <c:v>8.8166146643482593E-4</c:v>
                      </c:pt>
                      <c:pt idx="99">
                        <c:v>8.8813446677415194E-4</c:v>
                      </c:pt>
                      <c:pt idx="100">
                        <c:v>8.9435022633314529E-4</c:v>
                      </c:pt>
                      <c:pt idx="101">
                        <c:v>9.0031234037047834E-4</c:v>
                      </c:pt>
                      <c:pt idx="102">
                        <c:v>9.0602480923215325E-4</c:v>
                      </c:pt>
                      <c:pt idx="103">
                        <c:v>9.114920085625984E-4</c:v>
                      </c:pt>
                      <c:pt idx="104">
                        <c:v>9.1671865913130744E-4</c:v>
                      </c:pt>
                      <c:pt idx="105">
                        <c:v>9.21709796455183E-4</c:v>
                      </c:pt>
                      <c:pt idx="106">
                        <c:v>9.2647074039035209E-4</c:v>
                      </c:pt>
                      <c:pt idx="107">
                        <c:v>9.3100706485977301E-4</c:v>
                      </c:pt>
                      <c:pt idx="108">
                        <c:v>9.3532456787458293E-4</c:v>
                      </c:pt>
                      <c:pt idx="109">
                        <c:v>9.3942924199794131E-4</c:v>
                      </c:pt>
                      <c:pt idx="110">
                        <c:v>9.4332724539023752E-4</c:v>
                      </c:pt>
                      <c:pt idx="111">
                        <c:v>9.470248735640543E-4</c:v>
                      </c:pt>
                      <c:pt idx="112">
                        <c:v>9.5052853196635212E-4</c:v>
                      </c:pt>
                      <c:pt idx="113">
                        <c:v>9.5384470949405077E-4</c:v>
                      </c:pt>
                      <c:pt idx="114">
                        <c:v>9.5697995303768582E-4</c:v>
                      </c:pt>
                      <c:pt idx="115">
                        <c:v>9.599408431361831E-4</c:v>
                      </c:pt>
                      <c:pt idx="116">
                        <c:v>9.6273397081415792E-4</c:v>
                      </c:pt>
                      <c:pt idx="117">
                        <c:v>9.6536591566159292E-4</c:v>
                      </c:pt>
                      <c:pt idx="118">
                        <c:v>9.6784322520438652E-4</c:v>
                      </c:pt>
                      <c:pt idx="119">
                        <c:v>9.7017239560316161E-4</c:v>
                      </c:pt>
                      <c:pt idx="120">
                        <c:v>9.7235985370698976E-4</c:v>
                      </c:pt>
                      <c:pt idx="121">
                        <c:v>9.7441194047836154E-4</c:v>
                      </c:pt>
                      <c:pt idx="122">
                        <c:v>9.7633489579590515E-4</c:v>
                      </c:pt>
                      <c:pt idx="123">
                        <c:v>9.7813484463207031E-4</c:v>
                      </c:pt>
                      <c:pt idx="124">
                        <c:v>9.798177845942958E-4</c:v>
                      </c:pt>
                      <c:pt idx="125">
                        <c:v>9.8138957481011383E-4</c:v>
                      </c:pt>
                      <c:pt idx="126">
                        <c:v>9.8285592612923204E-4</c:v>
                      </c:pt>
                      <c:pt idx="127">
                        <c:v>9.8422239260890967E-4</c:v>
                      </c:pt>
                      <c:pt idx="128">
                        <c:v>9.8549436424290424E-4</c:v>
                      </c:pt>
                      <c:pt idx="129">
                        <c:v>9.8667706088893348E-4</c:v>
                      </c:pt>
                      <c:pt idx="130">
                        <c:v>9.8777552734495544E-4</c:v>
                      </c:pt>
                      <c:pt idx="131">
                        <c:v>9.8879462952062864E-4</c:v>
                      </c:pt>
                      <c:pt idx="132">
                        <c:v>9.8973905164703767E-4</c:v>
                      </c:pt>
                      <c:pt idx="133">
                        <c:v>9.9061329446516167E-4</c:v>
                      </c:pt>
                      <c:pt idx="134">
                        <c:v>9.9142167433158247E-4</c:v>
                      </c:pt>
                      <c:pt idx="135">
                        <c:v>9.9216832317855128E-4</c:v>
                      </c:pt>
                      <c:pt idx="136">
                        <c:v>9.9285718926472866E-4</c:v>
                      </c:pt>
                      <c:pt idx="137">
                        <c:v>9.9349203865264739E-4</c:v>
                      </c:pt>
                      <c:pt idx="138">
                        <c:v>9.9407645734917414E-4</c:v>
                      </c:pt>
                      <c:pt idx="139">
                        <c:v>9.9461385404593346E-4</c:v>
                      </c:pt>
                      <c:pt idx="140">
                        <c:v>9.951074633977651E-4</c:v>
                      </c:pt>
                      <c:pt idx="141">
                        <c:v>9.9556034977876123E-4</c:v>
                      </c:pt>
                      <c:pt idx="142">
                        <c:v>9.9597541145724183E-4</c:v>
                      </c:pt>
                      <c:pt idx="143">
                        <c:v>9.9635538513313088E-4</c:v>
                      </c:pt>
                      <c:pt idx="144">
                        <c:v>9.9670285078354249E-4</c:v>
                      </c:pt>
                      <c:pt idx="145">
                        <c:v>9.9702023676494548E-4</c:v>
                      </c:pt>
                      <c:pt idx="146">
                        <c:v>9.9730982512300404E-4</c:v>
                      </c:pt>
                      <c:pt idx="147">
                        <c:v>9.9757375706404868E-4</c:v>
                      </c:pt>
                      <c:pt idx="148">
                        <c:v>9.9781403854508669E-4</c:v>
                      </c:pt>
                      <c:pt idx="149">
                        <c:v>9.9803254594228404E-4</c:v>
                      </c:pt>
                      <c:pt idx="150">
                        <c:v>9.9823103176088909E-4</c:v>
                      </c:pt>
                      <c:pt idx="151">
                        <c:v>9.984111303526352E-4</c:v>
                      </c:pt>
                      <c:pt idx="152">
                        <c:v>9.9857436360967721E-4</c:v>
                      </c:pt>
                      <c:pt idx="153">
                        <c:v>9.9872214660710261E-4</c:v>
                      </c:pt>
                      <c:pt idx="154">
                        <c:v>9.9885579316897743E-4</c:v>
                      </c:pt>
                      <c:pt idx="155">
                        <c:v>9.989765213357074E-4</c:v>
                      </c:pt>
                      <c:pt idx="156">
                        <c:v>9.9908545871323236E-4</c:v>
                      </c:pt>
                      <c:pt idx="157">
                        <c:v>9.9918364768717153E-4</c:v>
                      </c:pt>
                      <c:pt idx="158">
                        <c:v>9.9927205048753413E-4</c:v>
                      </c:pt>
                      <c:pt idx="159">
                        <c:v>9.9935155409195341E-4</c:v>
                      </c:pt>
                      <c:pt idx="160">
                        <c:v>9.9942297495760925E-4</c:v>
                      </c:pt>
                      <c:pt idx="161">
                        <c:v>9.9948706357407577E-4</c:v>
                      </c:pt>
                      <c:pt idx="162">
                        <c:v>9.9954450883123019E-4</c:v>
                      </c:pt>
                      <c:pt idx="163">
                        <c:v>9.9959594219813596E-4</c:v>
                      </c:pt>
                      <c:pt idx="164">
                        <c:v>9.9964194171041246E-4</c:v>
                      </c:pt>
                      <c:pt idx="165">
                        <c:v>9.9968303576508026E-4</c:v>
                      </c:pt>
                      <c:pt idx="166">
                        <c:v>9.9971970672318371E-4</c:v>
                      </c:pt>
                      <c:pt idx="167">
                        <c:v>9.9975239432167299E-4</c:v>
                      </c:pt>
                      <c:pt idx="168">
                        <c:v>9.9978149889707051E-4</c:v>
                      </c:pt>
                      <c:pt idx="169">
                        <c:v>9.9980738442436443E-4</c:v>
                      </c:pt>
                      <c:pt idx="170">
                        <c:v>9.9983038137534943E-4</c:v>
                      </c:pt>
                      <c:pt idx="171">
                        <c:v>9.9985078940132105E-4</c:v>
                      </c:pt>
                      <c:pt idx="172">
                        <c:v>9.9986887984557953E-4</c:v>
                      </c:pt>
                      <c:pt idx="173">
                        <c:v>9.9988489809166607E-4</c:v>
                      </c:pt>
                      <c:pt idx="174">
                        <c:v>9.9989906575361723E-4</c:v>
                      </c:pt>
                      <c:pt idx="175">
                        <c:v>9.9991158271479919E-4</c:v>
                      </c:pt>
                      <c:pt idx="176">
                        <c:v>9.9992262902208408E-4</c:v>
                      </c:pt>
                      <c:pt idx="177">
                        <c:v>9.9993236664225413E-4</c:v>
                      </c:pt>
                      <c:pt idx="178">
                        <c:v>9.9994094108758107E-4</c:v>
                      </c:pt>
                      <c:pt idx="179">
                        <c:v>9.9994848291753285E-4</c:v>
                      </c:pt>
                      <c:pt idx="180">
                        <c:v>9.9995510912350674E-4</c:v>
                      </c:pt>
                      <c:pt idx="181">
                        <c:v>9.9996092440340217E-4</c:v>
                      </c:pt>
                      <c:pt idx="182">
                        <c:v>9.999660223327083E-4</c:v>
                      </c:pt>
                      <c:pt idx="183">
                        <c:v>9.999704864386233E-4</c:v>
                      </c:pt>
                      <c:pt idx="184">
                        <c:v>9.9997439118352594E-4</c:v>
                      </c:pt>
                      <c:pt idx="185">
                        <c:v>9.9997780286390967E-4</c:v>
                      </c:pt>
                      <c:pt idx="186">
                        <c:v>9.9998078043065492E-4</c:v>
                      </c:pt>
                      <c:pt idx="187">
                        <c:v>9.999833762362703E-4</c:v>
                      </c:pt>
                      <c:pt idx="188">
                        <c:v>9.9998563671448051E-4</c:v>
                      </c:pt>
                      <c:pt idx="189">
                        <c:v>9.999876029972688E-4</c:v>
                      </c:pt>
                      <c:pt idx="190">
                        <c:v>9.9998931147422506E-4</c:v>
                      </c:pt>
                      <c:pt idx="191">
                        <c:v>9.9999079429877787E-4</c:v>
                      </c:pt>
                      <c:pt idx="192">
                        <c:v>9.9999207984562263E-4</c:v>
                      </c:pt>
                      <c:pt idx="193">
                        <c:v>9.9999319312340075E-4</c:v>
                      </c:pt>
                      <c:pt idx="194">
                        <c:v>9.9999415614642146E-4</c:v>
                      </c:pt>
                      <c:pt idx="195">
                        <c:v>9.9999498826897439E-4</c:v>
                      </c:pt>
                      <c:pt idx="196">
                        <c:v>9.9999570648553007E-4</c:v>
                      </c:pt>
                      <c:pt idx="197">
                        <c:v>9.9999632569989973E-4</c:v>
                      </c:pt>
                      <c:pt idx="198">
                        <c:v>9.9999685896619544E-4</c:v>
                      </c:pt>
                      <c:pt idx="199">
                        <c:v>9.9999731770422044E-4</c:v>
                      </c:pt>
                      <c:pt idx="200">
                        <c:v>9.9999771189171298E-4</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-simple(2)'!$Q$23:$Q$223</c15:sqref>
                        </c15:formulaRef>
                      </c:ext>
                    </c:extLst>
                    <c:numCache>
                      <c:formatCode>0.00E+00</c:formatCode>
                      <c:ptCount val="201"/>
                      <c:pt idx="0">
                        <c:v>5.8438535786020648E-9</c:v>
                      </c:pt>
                      <c:pt idx="1">
                        <c:v>6.8068765993745122E-9</c:v>
                      </c:pt>
                      <c:pt idx="2">
                        <c:v>7.9201543773388399E-9</c:v>
                      </c:pt>
                      <c:pt idx="3">
                        <c:v>9.2057012220925223E-9</c:v>
                      </c:pt>
                      <c:pt idx="4">
                        <c:v>1.0688525774904535E-8</c:v>
                      </c:pt>
                      <c:pt idx="5">
                        <c:v>1.2397002731256991E-8</c:v>
                      </c:pt>
                      <c:pt idx="6">
                        <c:v>1.4363285519514158E-8</c:v>
                      </c:pt>
                      <c:pt idx="7">
                        <c:v>1.6623763729683995E-8</c:v>
                      </c:pt>
                      <c:pt idx="8">
                        <c:v>1.9219569345141353E-8</c:v>
                      </c:pt>
                      <c:pt idx="9">
                        <c:v>2.2197136090307269E-8</c:v>
                      </c:pt>
                      <c:pt idx="10">
                        <c:v>2.5608816474065321E-8</c:v>
                      </c:pt>
                      <c:pt idx="11">
                        <c:v>2.9513561376703912E-8</c:v>
                      </c:pt>
                      <c:pt idx="12">
                        <c:v>3.3977667291629213E-8</c:v>
                      </c:pt>
                      <c:pt idx="13">
                        <c:v>3.9075596597770714E-8</c:v>
                      </c:pt>
                      <c:pt idx="14">
                        <c:v>4.4890876493175472E-8</c:v>
                      </c:pt>
                      <c:pt idx="15">
                        <c:v>5.1517082467089639E-8</c:v>
                      </c:pt>
                      <c:pt idx="16">
                        <c:v>5.905891241897443E-8</c:v>
                      </c:pt>
                      <c:pt idx="17">
                        <c:v>6.763335774595536E-8</c:v>
                      </c:pt>
                      <c:pt idx="18">
                        <c:v>7.7370977915935949E-8</c:v>
                      </c:pt>
                      <c:pt idx="19">
                        <c:v>8.8417285200814709E-8</c:v>
                      </c:pt>
                      <c:pt idx="20">
                        <c:v>1.0093424638280002E-7</c:v>
                      </c:pt>
                      <c:pt idx="21">
                        <c:v>1.1510190833396994E-7</c:v>
                      </c:pt>
                      <c:pt idx="22">
                        <c:v>1.311201544205165E-7</c:v>
                      </c:pt>
                      <c:pt idx="23">
                        <c:v>1.4921059867889497E-7</c:v>
                      </c:pt>
                      <c:pt idx="24">
                        <c:v>1.6961862465059152E-7</c:v>
                      </c:pt>
                      <c:pt idx="25">
                        <c:v>1.9261557563565736E-7</c:v>
                      </c:pt>
                      <c:pt idx="26">
                        <c:v>2.1850110292942483E-7</c:v>
                      </c:pt>
                      <c:pt idx="27">
                        <c:v>2.4760567832704527E-7</c:v>
                      </c:pt>
                      <c:pt idx="28">
                        <c:v>2.8029327681622361E-7</c:v>
                      </c:pt>
                      <c:pt idx="29">
                        <c:v>3.1696423491978101E-7</c:v>
                      </c:pt>
                      <c:pt idx="30">
                        <c:v>3.5805828958768163E-7</c:v>
                      </c:pt>
                      <c:pt idx="31">
                        <c:v>4.0405780186403284E-7</c:v>
                      </c:pt>
                      <c:pt idx="32">
                        <c:v>4.5549116876975052E-7</c:v>
                      </c:pt>
                      <c:pt idx="33">
                        <c:v>5.1293642592431527E-7</c:v>
                      </c:pt>
                      <c:pt idx="34">
                        <c:v>5.7702504239076641E-7</c:v>
                      </c:pt>
                      <c:pt idx="35">
                        <c:v>6.4844590804669088E-7</c:v>
                      </c:pt>
                      <c:pt idx="36">
                        <c:v>7.2794951246579759E-7</c:v>
                      </c:pt>
                      <c:pt idx="37">
                        <c:v>8.1635231282850553E-7</c:v>
                      </c:pt>
                      <c:pt idx="38">
                        <c:v>9.1454128676760067E-7</c:v>
                      </c:pt>
                      <c:pt idx="39">
                        <c:v>1.0234786642925321E-6</c:v>
                      </c:pt>
                      <c:pt idx="40">
                        <c:v>1.144206831022676E-6</c:v>
                      </c:pt>
                      <c:pt idx="41">
                        <c:v>1.2778533928974322E-6</c:v>
                      </c:pt>
                      <c:pt idx="42">
                        <c:v>1.425636390322893E-6</c:v>
                      </c:pt>
                      <c:pt idx="43">
                        <c:v>1.5888696473648212E-6</c:v>
                      </c:pt>
                      <c:pt idx="44">
                        <c:v>1.7689682391111017E-6</c:v>
                      </c:pt>
                      <c:pt idx="45">
                        <c:v>1.9674540577160337E-6</c:v>
                      </c:pt>
                      <c:pt idx="46">
                        <c:v>2.1859614549132324E-6</c:v>
                      </c:pt>
                      <c:pt idx="47">
                        <c:v>2.4262429359515057E-6</c:v>
                      </c:pt>
                      <c:pt idx="48">
                        <c:v>2.6901748769959655E-6</c:v>
                      </c:pt>
                      <c:pt idx="49">
                        <c:v>2.9797632350545557E-6</c:v>
                      </c:pt>
                      <c:pt idx="50">
                        <c:v>3.297149216457518E-6</c:v>
                      </c:pt>
                      <c:pt idx="51">
                        <c:v>3.6446148668691779E-6</c:v>
                      </c:pt>
                      <c:pt idx="52">
                        <c:v>4.0245885427583339E-6</c:v>
                      </c:pt>
                      <c:pt idx="53">
                        <c:v>4.4396502212389334E-6</c:v>
                      </c:pt>
                      <c:pt idx="54">
                        <c:v>4.892536602234987E-6</c:v>
                      </c:pt>
                      <c:pt idx="55">
                        <c:v>5.3861459540667238E-6</c:v>
                      </c:pt>
                      <c:pt idx="56">
                        <c:v>5.9235426508259525E-6</c:v>
                      </c:pt>
                      <c:pt idx="57">
                        <c:v>6.5079613473526536E-6</c:v>
                      </c:pt>
                      <c:pt idx="58">
                        <c:v>7.1428107352714547E-6</c:v>
                      </c:pt>
                      <c:pt idx="59">
                        <c:v>7.8316768214488076E-6</c:v>
                      </c:pt>
                      <c:pt idx="60">
                        <c:v>8.5783256684176517E-6</c:v>
                      </c:pt>
                      <c:pt idx="61">
                        <c:v>9.3867055348385578E-6</c:v>
                      </c:pt>
                      <c:pt idx="62">
                        <c:v>1.0260948352962541E-5</c:v>
                      </c:pt>
                      <c:pt idx="63">
                        <c:v>1.1205370479371424E-5</c:v>
                      </c:pt>
                      <c:pt idx="64">
                        <c:v>1.2224472655044671E-5</c:v>
                      </c:pt>
                      <c:pt idx="65">
                        <c:v>1.3322939111066745E-5</c:v>
                      </c:pt>
                      <c:pt idx="66">
                        <c:v>1.4505635757095959E-5</c:v>
                      </c:pt>
                      <c:pt idx="67">
                        <c:v>1.5777607391090577E-5</c:v>
                      </c:pt>
                      <c:pt idx="68">
                        <c:v>1.7144073870768105E-5</c:v>
                      </c:pt>
                      <c:pt idx="69">
                        <c:v>1.8610425189886425E-5</c:v>
                      </c:pt>
                      <c:pt idx="70">
                        <c:v>2.0182215405704417E-5</c:v>
                      </c:pt>
                      <c:pt idx="71">
                        <c:v>2.186515536792999E-5</c:v>
                      </c:pt>
                      <c:pt idx="72">
                        <c:v>2.3665104204095068E-5</c:v>
                      </c:pt>
                      <c:pt idx="73">
                        <c:v>2.5588059521638672E-5</c:v>
                      </c:pt>
                      <c:pt idx="74">
                        <c:v>2.7640146293010481E-5</c:v>
                      </c:pt>
                      <c:pt idx="75">
                        <c:v>2.9827604396838737E-5</c:v>
                      </c:pt>
                      <c:pt idx="76">
                        <c:v>3.2156774795613743E-5</c:v>
                      </c:pt>
                      <c:pt idx="77">
                        <c:v>3.4634084338407312E-5</c:v>
                      </c:pt>
                      <c:pt idx="78">
                        <c:v>3.7266029185842428E-5</c:v>
                      </c:pt>
                      <c:pt idx="79">
                        <c:v>4.0059156863817112E-5</c:v>
                      </c:pt>
                      <c:pt idx="80">
                        <c:v>4.3020046962314542E-5</c:v>
                      </c:pt>
                      <c:pt idx="81">
                        <c:v>4.6155290505949579E-5</c:v>
                      </c:pt>
                      <c:pt idx="82">
                        <c:v>4.9471468033648216E-5</c:v>
                      </c:pt>
                      <c:pt idx="83">
                        <c:v>5.2975126435946043E-5</c:v>
                      </c:pt>
                      <c:pt idx="84">
                        <c:v>5.6672754609762957E-5</c:v>
                      </c:pt>
                      <c:pt idx="85">
                        <c:v>6.0570758002059135E-5</c:v>
                      </c:pt>
                      <c:pt idx="86">
                        <c:v>6.4675432125417602E-5</c:v>
                      </c:pt>
                      <c:pt idx="87">
                        <c:v>6.8992935140227535E-5</c:v>
                      </c:pt>
                      <c:pt idx="88">
                        <c:v>7.352925960964851E-5</c:v>
                      </c:pt>
                      <c:pt idx="89">
                        <c:v>7.8290203544817527E-5</c:v>
                      </c:pt>
                      <c:pt idx="90">
                        <c:v>8.3281340868693099E-5</c:v>
                      </c:pt>
                      <c:pt idx="91">
                        <c:v>8.8507991437402185E-5</c:v>
                      </c:pt>
                      <c:pt idx="92">
                        <c:v>9.3975190767847436E-5</c:v>
                      </c:pt>
                      <c:pt idx="93">
                        <c:v>9.9687659629522305E-5</c:v>
                      </c:pt>
                      <c:pt idx="94">
                        <c:v>1.0564977366685536E-4</c:v>
                      </c:pt>
                      <c:pt idx="95">
                        <c:v>1.118655332258488E-4</c:v>
                      </c:pt>
                      <c:pt idx="96">
                        <c:v>1.1833853356517488E-4</c:v>
                      </c:pt>
                      <c:pt idx="97">
                        <c:v>1.2507193563715048E-4</c:v>
                      </c:pt>
                      <c:pt idx="98">
                        <c:v>1.320684376280158E-4</c:v>
                      </c:pt>
                      <c:pt idx="99">
                        <c:v>1.393302474496223E-4</c:v>
                      </c:pt>
                      <c:pt idx="100">
                        <c:v>1.4685905637589614E-4</c:v>
                      </c:pt>
                      <c:pt idx="101">
                        <c:v>1.546560140172244E-4</c:v>
                      </c:pt>
                      <c:pt idx="102">
                        <c:v>1.6272170482415737E-4</c:v>
                      </c:pt>
                      <c:pt idx="103">
                        <c:v>1.7105612630848212E-4</c:v>
                      </c:pt>
                      <c:pt idx="104">
                        <c:v>1.7965866916478567E-4</c:v>
                      </c:pt>
                      <c:pt idx="105">
                        <c:v>1.8852809946905537E-4</c:v>
                      </c:pt>
                      <c:pt idx="106">
                        <c:v>1.9766254312269261E-4</c:v>
                      </c:pt>
                      <c:pt idx="107">
                        <c:v>2.0705947270053727E-4</c:v>
                      </c:pt>
                      <c:pt idx="108">
                        <c:v>2.1671569685016302E-4</c:v>
                      </c:pt>
                      <c:pt idx="109">
                        <c:v>2.2662735237686849E-4</c:v>
                      </c:pt>
                      <c:pt idx="110">
                        <c:v>2.3678989913450443E-4</c:v>
                      </c:pt>
                      <c:pt idx="111">
                        <c:v>2.4719811782666136E-4</c:v>
                      </c:pt>
                      <c:pt idx="112">
                        <c:v>2.5784611080586497E-4</c:v>
                      </c:pt>
                      <c:pt idx="113">
                        <c:v>2.6872730594043994E-4</c:v>
                      </c:pt>
                      <c:pt idx="114">
                        <c:v>2.7983446359970601E-4</c:v>
                      </c:pt>
                      <c:pt idx="115">
                        <c:v>2.9115968678834672E-4</c:v>
                      </c:pt>
                      <c:pt idx="116">
                        <c:v>3.0269443444026133E-4</c:v>
                      </c:pt>
                      <c:pt idx="117">
                        <c:v>3.1442953786117787E-4</c:v>
                      </c:pt>
                      <c:pt idx="118">
                        <c:v>3.263552202879203E-4</c:v>
                      </c:pt>
                      <c:pt idx="119">
                        <c:v>3.3846111951069005E-4</c:v>
                      </c:pt>
                      <c:pt idx="120">
                        <c:v>3.5073631348321935E-4</c:v>
                      </c:pt>
                      <c:pt idx="121">
                        <c:v>3.6316934882438137E-4</c:v>
                      </c:pt>
                      <c:pt idx="122">
                        <c:v>3.7574827209398799E-4</c:v>
                      </c:pt>
                      <c:pt idx="123">
                        <c:v>3.8846066370526656E-4</c:v>
                      </c:pt>
                      <c:pt idx="124">
                        <c:v>4.0129367431707673E-4</c:v>
                      </c:pt>
                      <c:pt idx="125">
                        <c:v>4.1423406353047567E-4</c:v>
                      </c:pt>
                      <c:pt idx="126">
                        <c:v>4.2726824069696005E-4</c:v>
                      </c:pt>
                      <c:pt idx="127">
                        <c:v>4.4038230762975794E-4</c:v>
                      </c:pt>
                      <c:pt idx="128">
                        <c:v>4.5356210299507825E-4</c:v>
                      </c:pt>
                      <c:pt idx="129">
                        <c:v>4.667932481473782E-4</c:v>
                      </c:pt>
                      <c:pt idx="130">
                        <c:v>4.8006119416162818E-4</c:v>
                      </c:pt>
                      <c:pt idx="131">
                        <c:v>4.9335126980631808E-4</c:v>
                      </c:pt>
                      <c:pt idx="132">
                        <c:v>5.0664873019368314E-4</c:v>
                      </c:pt>
                      <c:pt idx="133">
                        <c:v>5.199388058383732E-4</c:v>
                      </c:pt>
                      <c:pt idx="134">
                        <c:v>5.3320675185262296E-4</c:v>
                      </c:pt>
                      <c:pt idx="135">
                        <c:v>5.4643789700492291E-4</c:v>
                      </c:pt>
                      <c:pt idx="136">
                        <c:v>5.5961769237024316E-4</c:v>
                      </c:pt>
                      <c:pt idx="137">
                        <c:v>5.7273175930304128E-4</c:v>
                      </c:pt>
                      <c:pt idx="138">
                        <c:v>5.8576593646952543E-4</c:v>
                      </c:pt>
                      <c:pt idx="139">
                        <c:v>5.9870632568292438E-4</c:v>
                      </c:pt>
                      <c:pt idx="140">
                        <c:v>6.115393362947346E-4</c:v>
                      </c:pt>
                      <c:pt idx="141">
                        <c:v>6.2425172790601317E-4</c:v>
                      </c:pt>
                      <c:pt idx="142">
                        <c:v>6.3683065117561973E-4</c:v>
                      </c:pt>
                      <c:pt idx="143">
                        <c:v>6.4926368651678187E-4</c:v>
                      </c:pt>
                      <c:pt idx="144">
                        <c:v>6.6153888048931105E-4</c:v>
                      </c:pt>
                      <c:pt idx="145">
                        <c:v>6.7364477971208075E-4</c:v>
                      </c:pt>
                      <c:pt idx="146">
                        <c:v>6.8557046213882312E-4</c:v>
                      </c:pt>
                      <c:pt idx="147">
                        <c:v>6.9730556555973983E-4</c:v>
                      </c:pt>
                      <c:pt idx="148">
                        <c:v>7.0884031321165428E-4</c:v>
                      </c:pt>
                      <c:pt idx="149">
                        <c:v>7.2016553640029499E-4</c:v>
                      </c:pt>
                      <c:pt idx="150">
                        <c:v>7.3127269405956106E-4</c:v>
                      </c:pt>
                      <c:pt idx="151">
                        <c:v>7.4215388919413592E-4</c:v>
                      </c:pt>
                      <c:pt idx="152">
                        <c:v>7.5280188217333969E-4</c:v>
                      </c:pt>
                      <c:pt idx="153">
                        <c:v>7.6321010086549657E-4</c:v>
                      </c:pt>
                      <c:pt idx="154">
                        <c:v>7.7337264762313246E-4</c:v>
                      </c:pt>
                      <c:pt idx="155">
                        <c:v>7.8328430314983778E-4</c:v>
                      </c:pt>
                      <c:pt idx="156">
                        <c:v>7.9294052729946365E-4</c:v>
                      </c:pt>
                      <c:pt idx="157">
                        <c:v>8.023374568773082E-4</c:v>
                      </c:pt>
                      <c:pt idx="158">
                        <c:v>8.1147190053094552E-4</c:v>
                      </c:pt>
                      <c:pt idx="159">
                        <c:v>8.2034133083521527E-4</c:v>
                      </c:pt>
                      <c:pt idx="160">
                        <c:v>8.2894387369151872E-4</c:v>
                      </c:pt>
                      <c:pt idx="161">
                        <c:v>8.3727829517584351E-4</c:v>
                      </c:pt>
                      <c:pt idx="162">
                        <c:v>8.4534398598277625E-4</c:v>
                      </c:pt>
                      <c:pt idx="163">
                        <c:v>8.5314094362410459E-4</c:v>
                      </c:pt>
                      <c:pt idx="164">
                        <c:v>8.6066975255037845E-4</c:v>
                      </c:pt>
                      <c:pt idx="165">
                        <c:v>8.6793156237198498E-4</c:v>
                      </c:pt>
                      <c:pt idx="166">
                        <c:v>8.749280643628502E-4</c:v>
                      </c:pt>
                      <c:pt idx="167">
                        <c:v>8.8166146643482582E-4</c:v>
                      </c:pt>
                      <c:pt idx="168">
                        <c:v>8.8813446677415183E-4</c:v>
                      </c:pt>
                      <c:pt idx="169">
                        <c:v>8.9435022633314518E-4</c:v>
                      </c:pt>
                      <c:pt idx="170">
                        <c:v>9.0031234037047823E-4</c:v>
                      </c:pt>
                      <c:pt idx="171">
                        <c:v>9.0602480923215314E-4</c:v>
                      </c:pt>
                      <c:pt idx="172">
                        <c:v>9.114920085625984E-4</c:v>
                      </c:pt>
                      <c:pt idx="173">
                        <c:v>9.1671865913130744E-4</c:v>
                      </c:pt>
                      <c:pt idx="174">
                        <c:v>9.21709796455183E-4</c:v>
                      </c:pt>
                      <c:pt idx="175">
                        <c:v>9.2647074039035209E-4</c:v>
                      </c:pt>
                      <c:pt idx="176">
                        <c:v>9.3100706485977301E-4</c:v>
                      </c:pt>
                      <c:pt idx="177">
                        <c:v>9.3532456787458293E-4</c:v>
                      </c:pt>
                      <c:pt idx="178">
                        <c:v>9.3942924199794131E-4</c:v>
                      </c:pt>
                      <c:pt idx="179">
                        <c:v>9.4332724539023752E-4</c:v>
                      </c:pt>
                      <c:pt idx="180">
                        <c:v>9.470248735640543E-4</c:v>
                      </c:pt>
                      <c:pt idx="181">
                        <c:v>9.5052853196635223E-4</c:v>
                      </c:pt>
                      <c:pt idx="182">
                        <c:v>9.5384470949405077E-4</c:v>
                      </c:pt>
                      <c:pt idx="183">
                        <c:v>9.5697995303768582E-4</c:v>
                      </c:pt>
                      <c:pt idx="184">
                        <c:v>9.599408431361831E-4</c:v>
                      </c:pt>
                      <c:pt idx="185">
                        <c:v>9.6273397081415792E-4</c:v>
                      </c:pt>
                      <c:pt idx="186">
                        <c:v>9.6536591566159292E-4</c:v>
                      </c:pt>
                      <c:pt idx="187">
                        <c:v>9.6784322520438652E-4</c:v>
                      </c:pt>
                      <c:pt idx="188">
                        <c:v>9.7017239560316161E-4</c:v>
                      </c:pt>
                      <c:pt idx="189">
                        <c:v>9.7235985370698976E-4</c:v>
                      </c:pt>
                      <c:pt idx="190">
                        <c:v>9.7441194047836154E-4</c:v>
                      </c:pt>
                      <c:pt idx="191">
                        <c:v>9.7633489579590515E-4</c:v>
                      </c:pt>
                      <c:pt idx="192">
                        <c:v>9.7813484463207031E-4</c:v>
                      </c:pt>
                      <c:pt idx="193">
                        <c:v>9.798177845942958E-4</c:v>
                      </c:pt>
                      <c:pt idx="194">
                        <c:v>9.8138957481011383E-4</c:v>
                      </c:pt>
                      <c:pt idx="195">
                        <c:v>9.8285592612923204E-4</c:v>
                      </c:pt>
                      <c:pt idx="196">
                        <c:v>9.8422239260890967E-4</c:v>
                      </c:pt>
                      <c:pt idx="197">
                        <c:v>9.8549436424290424E-4</c:v>
                      </c:pt>
                      <c:pt idx="198">
                        <c:v>9.8667706088893348E-4</c:v>
                      </c:pt>
                      <c:pt idx="199">
                        <c:v>9.8777552734495544E-4</c:v>
                      </c:pt>
                      <c:pt idx="200">
                        <c:v>9.8879462952062864E-4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15:filteredScatterSeries>
              <c15:ser>
                <c:idx val="2"/>
                <c:order val="4"/>
                <c:tx>
                  <c:strRef>
                    <c:extLst xmlns:c15="http://schemas.microsoft.com/office/drawing/2012/chart">
                      <c:ext xmlns:c15="http://schemas.microsoft.com/office/drawing/2012/chart" uri="{02D57815-91ED-43cb-92C2-25804820EDAC}">
                        <c15:formulaRef>
                          <c15:sqref>'Hazard Calc -simple(2)'!$AF$19</c15:sqref>
                        </c15:formulaRef>
                      </c:ext>
                    </c:extLst>
                    <c:strCache>
                      <c:ptCount val="1"/>
                      <c:pt idx="0">
                        <c:v>0.002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-simple(2)'!$AI$23:$AI$223</c15:sqref>
                        </c15:formulaRef>
                      </c:ext>
                    </c:extLst>
                    <c:numCache>
                      <c:formatCode>0.00E+00</c:formatCode>
                      <c:ptCount val="201"/>
                      <c:pt idx="0">
                        <c:v>1.2235470649724079E-6</c:v>
                      </c:pt>
                      <c:pt idx="1">
                        <c:v>1.3742758758317209E-6</c:v>
                      </c:pt>
                      <c:pt idx="2">
                        <c:v>1.5419695689400382E-6</c:v>
                      </c:pt>
                      <c:pt idx="3">
                        <c:v>1.728330418196089E-6</c:v>
                      </c:pt>
                      <c:pt idx="4">
                        <c:v>1.935206426436631E-6</c:v>
                      </c:pt>
                      <c:pt idx="5">
                        <c:v>2.164600962786478E-6</c:v>
                      </c:pt>
                      <c:pt idx="6">
                        <c:v>2.4186827333285698E-6</c:v>
                      </c:pt>
                      <c:pt idx="7">
                        <c:v>2.699796063260207E-6</c:v>
                      </c:pt>
                      <c:pt idx="8">
                        <c:v>3.0104714641323583E-6</c:v>
                      </c:pt>
                      <c:pt idx="9">
                        <c:v>3.3534364549463457E-6</c:v>
                      </c:pt>
                      <c:pt idx="10">
                        <c:v>3.7316266007680898E-6</c:v>
                      </c:pt>
                      <c:pt idx="11">
                        <c:v>4.1481967271881362E-6</c:v>
                      </c:pt>
                      <c:pt idx="12">
                        <c:v>4.606532263391694E-6</c:v>
                      </c:pt>
                      <c:pt idx="13">
                        <c:v>5.110260660855959E-6</c:v>
                      </c:pt>
                      <c:pt idx="14">
                        <c:v>5.6632628287891508E-6</c:v>
                      </c:pt>
                      <c:pt idx="15">
                        <c:v>6.269684521410968E-6</c:v>
                      </c:pt>
                      <c:pt idx="16">
                        <c:v>6.9339476060814591E-6</c:v>
                      </c:pt>
                      <c:pt idx="17">
                        <c:v>7.6607611351795495E-6</c:v>
                      </c:pt>
                      <c:pt idx="18">
                        <c:v>8.455132138561084E-6</c:v>
                      </c:pt>
                      <c:pt idx="19">
                        <c:v>9.3223760474374636E-6</c:v>
                      </c:pt>
                      <c:pt idx="20">
                        <c:v>1.0268126654700671E-5</c:v>
                      </c:pt>
                      <c:pt idx="21">
                        <c:v>1.12983455111213E-5</c:v>
                      </c:pt>
                      <c:pt idx="22">
                        <c:v>1.2419330651552319E-5</c:v>
                      </c:pt>
                      <c:pt idx="23">
                        <c:v>1.3637724540352281E-5</c:v>
                      </c:pt>
                      <c:pt idx="24">
                        <c:v>1.4960521120780391E-5</c:v>
                      </c:pt>
                      <c:pt idx="25">
                        <c:v>1.6395071849192311E-5</c:v>
                      </c:pt>
                      <c:pt idx="26">
                        <c:v>1.7949090591566018E-5</c:v>
                      </c:pt>
                      <c:pt idx="27">
                        <c:v>1.9630657257290853E-5</c:v>
                      </c:pt>
                      <c:pt idx="28">
                        <c:v>2.1448220043351675E-5</c:v>
                      </c:pt>
                      <c:pt idx="29">
                        <c:v>2.3410596161116849E-5</c:v>
                      </c:pt>
                      <c:pt idx="30">
                        <c:v>2.5526970917956638E-5</c:v>
                      </c:pt>
                      <c:pt idx="31">
                        <c:v>2.7806895026997403E-5</c:v>
                      </c:pt>
                      <c:pt idx="32">
                        <c:v>3.0260280020471652E-5</c:v>
                      </c:pt>
                      <c:pt idx="33">
                        <c:v>3.289739164549088E-5</c:v>
                      </c:pt>
                      <c:pt idx="34">
                        <c:v>3.5728841125633351E-5</c:v>
                      </c:pt>
                      <c:pt idx="35">
                        <c:v>3.8765574177637374E-5</c:v>
                      </c:pt>
                      <c:pt idx="36">
                        <c:v>4.2018857679685828E-5</c:v>
                      </c:pt>
                      <c:pt idx="37">
                        <c:v>4.5500263896358638E-5</c:v>
                      </c:pt>
                      <c:pt idx="38">
                        <c:v>4.9221652175300392E-5</c:v>
                      </c:pt>
                      <c:pt idx="39">
                        <c:v>5.3195148042019414E-5</c:v>
                      </c:pt>
                      <c:pt idx="40">
                        <c:v>5.7433119632003926E-5</c:v>
                      </c:pt>
                      <c:pt idx="41">
                        <c:v>6.1948151413481427E-5</c:v>
                      </c:pt>
                      <c:pt idx="42">
                        <c:v>6.675301516963473E-5</c:v>
                      </c:pt>
                      <c:pt idx="43">
                        <c:v>7.1860638225851976E-5</c:v>
                      </c:pt>
                      <c:pt idx="44">
                        <c:v>7.7284068925590252E-5</c:v>
                      </c:pt>
                      <c:pt idx="45">
                        <c:v>8.3036439377558665E-5</c:v>
                      </c:pt>
                      <c:pt idx="46">
                        <c:v>8.9130925517086454E-5</c:v>
                      </c:pt>
                      <c:pt idx="47">
                        <c:v>9.5580704545629834E-5</c:v>
                      </c:pt>
                      <c:pt idx="48">
                        <c:v>1.0239890983421618E-4</c:v>
                      </c:pt>
                      <c:pt idx="49">
                        <c:v>1.0959858339911644E-4</c:v>
                      </c:pt>
                      <c:pt idx="50">
                        <c:v>1.1719262608097192E-4</c:v>
                      </c:pt>
                      <c:pt idx="51">
                        <c:v>1.2519374558181418E-4</c:v>
                      </c:pt>
                      <c:pt idx="52">
                        <c:v>1.3361440253771662E-4</c:v>
                      </c:pt>
                      <c:pt idx="53">
                        <c:v>1.42466754827973E-4</c:v>
                      </c:pt>
                      <c:pt idx="54">
                        <c:v>1.5176260034451694E-4</c:v>
                      </c:pt>
                      <c:pt idx="55">
                        <c:v>1.6151331846754279E-4</c:v>
                      </c:pt>
                      <c:pt idx="56">
                        <c:v>1.7172981051471247E-4</c:v>
                      </c:pt>
                      <c:pt idx="57">
                        <c:v>1.8242243945173665E-4</c:v>
                      </c:pt>
                      <c:pt idx="58">
                        <c:v>1.9360096917122151E-4</c:v>
                      </c:pt>
                      <c:pt idx="59">
                        <c:v>2.0527450366427248E-4</c:v>
                      </c:pt>
                      <c:pt idx="60">
                        <c:v>2.1745142642518324E-4</c:v>
                      </c:pt>
                      <c:pt idx="61">
                        <c:v>2.3013934044341754E-4</c:v>
                      </c:pt>
                      <c:pt idx="62">
                        <c:v>2.4334500914876368E-4</c:v>
                      </c:pt>
                      <c:pt idx="63">
                        <c:v>2.5707429868483092E-4</c:v>
                      </c:pt>
                      <c:pt idx="64">
                        <c:v>2.7133212189276644E-4</c:v>
                      </c:pt>
                      <c:pt idx="65">
                        <c:v>2.8612238439101921E-4</c:v>
                      </c:pt>
                      <c:pt idx="66">
                        <c:v>3.0144793313805065E-4</c:v>
                      </c:pt>
                      <c:pt idx="67">
                        <c:v>3.1731050786291525E-4</c:v>
                      </c:pt>
                      <c:pt idx="68">
                        <c:v>3.3371069574356739E-4</c:v>
                      </c:pt>
                      <c:pt idx="69">
                        <c:v>3.5064788970446049E-4</c:v>
                      </c:pt>
                      <c:pt idx="70">
                        <c:v>3.6812025069352041E-4</c:v>
                      </c:pt>
                      <c:pt idx="71">
                        <c:v>3.8612467428381537E-4</c:v>
                      </c:pt>
                      <c:pt idx="72">
                        <c:v>4.0465676192728785E-4</c:v>
                      </c:pt>
                      <c:pt idx="73">
                        <c:v>4.2371079716679508E-4</c:v>
                      </c:pt>
                      <c:pt idx="74">
                        <c:v>4.4327972708851096E-4</c:v>
                      </c:pt>
                      <c:pt idx="75">
                        <c:v>4.6335514926959846E-4</c:v>
                      </c:pt>
                      <c:pt idx="76">
                        <c:v>4.8392730444614786E-4</c:v>
                      </c:pt>
                      <c:pt idx="77">
                        <c:v>5.0498507509384759E-4</c:v>
                      </c:pt>
                      <c:pt idx="78">
                        <c:v>5.2651599007895867E-4</c:v>
                      </c:pt>
                      <c:pt idx="79">
                        <c:v>5.4850623550014937E-4</c:v>
                      </c:pt>
                      <c:pt idx="80">
                        <c:v>5.7094067180289004E-4</c:v>
                      </c:pt>
                      <c:pt idx="81">
                        <c:v>5.938028572077046E-4</c:v>
                      </c:pt>
                      <c:pt idx="82">
                        <c:v>6.1707507745197595E-4</c:v>
                      </c:pt>
                      <c:pt idx="83">
                        <c:v>6.4073838180254321E-4</c:v>
                      </c:pt>
                      <c:pt idx="84">
                        <c:v>6.6477262525335256E-4</c:v>
                      </c:pt>
                      <c:pt idx="85">
                        <c:v>6.8915651677935413E-4</c:v>
                      </c:pt>
                      <c:pt idx="86">
                        <c:v>7.1386767347499981E-4</c:v>
                      </c:pt>
                      <c:pt idx="87">
                        <c:v>7.3888268036352979E-4</c:v>
                      </c:pt>
                      <c:pt idx="88">
                        <c:v>7.6417715562209735E-4</c:v>
                      </c:pt>
                      <c:pt idx="89">
                        <c:v>7.8972582092805288E-4</c:v>
                      </c:pt>
                      <c:pt idx="90">
                        <c:v>8.1550257659379307E-4</c:v>
                      </c:pt>
                      <c:pt idx="91">
                        <c:v>8.4148058112179665E-4</c:v>
                      </c:pt>
                      <c:pt idx="92">
                        <c:v>8.6763233477819542E-4</c:v>
                      </c:pt>
                      <c:pt idx="93">
                        <c:v>8.9392976675277457E-4</c:v>
                      </c:pt>
                      <c:pt idx="94">
                        <c:v>9.2034432544594474E-4</c:v>
                      </c:pt>
                      <c:pt idx="95">
                        <c:v>9.4684707139927246E-4</c:v>
                      </c:pt>
                      <c:pt idx="96">
                        <c:v>9.7340877236581848E-4</c:v>
                      </c:pt>
                      <c:pt idx="97">
                        <c:v>1.0000000000000026E-3</c:v>
                      </c:pt>
                      <c:pt idx="98">
                        <c:v>1.026591227634187E-3</c:v>
                      </c:pt>
                      <c:pt idx="99">
                        <c:v>1.0531529286007331E-3</c:v>
                      </c:pt>
                      <c:pt idx="100">
                        <c:v>1.0796556745540607E-3</c:v>
                      </c:pt>
                      <c:pt idx="101">
                        <c:v>1.1060702332472308E-3</c:v>
                      </c:pt>
                      <c:pt idx="102">
                        <c:v>1.1323676652218099E-3</c:v>
                      </c:pt>
                      <c:pt idx="103">
                        <c:v>1.1585194188782086E-3</c:v>
                      </c:pt>
                      <c:pt idx="104">
                        <c:v>1.1844974234062123E-3</c:v>
                      </c:pt>
                      <c:pt idx="105">
                        <c:v>1.2102741790719525E-3</c:v>
                      </c:pt>
                      <c:pt idx="106">
                        <c:v>1.2358228443779078E-3</c:v>
                      </c:pt>
                      <c:pt idx="107">
                        <c:v>1.2611173196364755E-3</c:v>
                      </c:pt>
                      <c:pt idx="108">
                        <c:v>1.2861323265250053E-3</c:v>
                      </c:pt>
                      <c:pt idx="109">
                        <c:v>1.3108434832206509E-3</c:v>
                      </c:pt>
                      <c:pt idx="110">
                        <c:v>1.3352273747466526E-3</c:v>
                      </c:pt>
                      <c:pt idx="111">
                        <c:v>1.3592616181974618E-3</c:v>
                      </c:pt>
                      <c:pt idx="112">
                        <c:v>1.3829249225480286E-3</c:v>
                      </c:pt>
                      <c:pt idx="113">
                        <c:v>1.4061971427923E-3</c:v>
                      </c:pt>
                      <c:pt idx="114">
                        <c:v>1.4290593281971146E-3</c:v>
                      </c:pt>
                      <c:pt idx="115">
                        <c:v>1.4514937644998552E-3</c:v>
                      </c:pt>
                      <c:pt idx="116">
                        <c:v>1.4734840099210457E-3</c:v>
                      </c:pt>
                      <c:pt idx="117">
                        <c:v>1.4950149249061565E-3</c:v>
                      </c:pt>
                      <c:pt idx="118">
                        <c:v>1.5160726955538561E-3</c:v>
                      </c:pt>
                      <c:pt idx="119">
                        <c:v>1.5366448507304056E-3</c:v>
                      </c:pt>
                      <c:pt idx="120">
                        <c:v>1.556720272911493E-3</c:v>
                      </c:pt>
                      <c:pt idx="121">
                        <c:v>1.5762892028332088E-3</c:v>
                      </c:pt>
                      <c:pt idx="122">
                        <c:v>1.595343238072716E-3</c:v>
                      </c:pt>
                      <c:pt idx="123">
                        <c:v>1.613875325716188E-3</c:v>
                      </c:pt>
                      <c:pt idx="124">
                        <c:v>1.6318797493064829E-3</c:v>
                      </c:pt>
                      <c:pt idx="125">
                        <c:v>1.6493521102955429E-3</c:v>
                      </c:pt>
                      <c:pt idx="126">
                        <c:v>1.6662893042564361E-3</c:v>
                      </c:pt>
                      <c:pt idx="127">
                        <c:v>1.6826894921370878E-3</c:v>
                      </c:pt>
                      <c:pt idx="128">
                        <c:v>1.6985520668619525E-3</c:v>
                      </c:pt>
                      <c:pt idx="129">
                        <c:v>1.7138776156089834E-3</c:v>
                      </c:pt>
                      <c:pt idx="130">
                        <c:v>1.7286678781072364E-3</c:v>
                      </c:pt>
                      <c:pt idx="131">
                        <c:v>1.7429257013151715E-3</c:v>
                      </c:pt>
                      <c:pt idx="132">
                        <c:v>1.756654990851239E-3</c:v>
                      </c:pt>
                      <c:pt idx="133">
                        <c:v>1.7698606595565852E-3</c:v>
                      </c:pt>
                      <c:pt idx="134">
                        <c:v>1.7825485735748193E-3</c:v>
                      </c:pt>
                      <c:pt idx="135">
                        <c:v>1.7947254963357299E-3</c:v>
                      </c:pt>
                      <c:pt idx="136">
                        <c:v>1.8063990308287807E-3</c:v>
                      </c:pt>
                      <c:pt idx="137">
                        <c:v>1.8175775605482657E-3</c:v>
                      </c:pt>
                      <c:pt idx="138">
                        <c:v>1.8282701894852896E-3</c:v>
                      </c:pt>
                      <c:pt idx="139">
                        <c:v>1.8384866815324592E-3</c:v>
                      </c:pt>
                      <c:pt idx="140">
                        <c:v>1.8482373996554851E-3</c:v>
                      </c:pt>
                      <c:pt idx="141">
                        <c:v>1.8575332451720291E-3</c:v>
                      </c:pt>
                      <c:pt idx="142">
                        <c:v>1.8663855974622851E-3</c:v>
                      </c:pt>
                      <c:pt idx="143">
                        <c:v>1.8748062544181874E-3</c:v>
                      </c:pt>
                      <c:pt idx="144">
                        <c:v>1.8828073739190297E-3</c:v>
                      </c:pt>
                      <c:pt idx="145">
                        <c:v>1.890401416600885E-3</c:v>
                      </c:pt>
                      <c:pt idx="146">
                        <c:v>1.8976010901657853E-3</c:v>
                      </c:pt>
                      <c:pt idx="147">
                        <c:v>1.9044192954543715E-3</c:v>
                      </c:pt>
                      <c:pt idx="148">
                        <c:v>1.910869074482915E-3</c:v>
                      </c:pt>
                      <c:pt idx="149">
                        <c:v>1.9169635606224426E-3</c:v>
                      </c:pt>
                      <c:pt idx="150">
                        <c:v>1.9227159310744109E-3</c:v>
                      </c:pt>
                      <c:pt idx="151">
                        <c:v>1.9281393617741492E-3</c:v>
                      </c:pt>
                      <c:pt idx="152">
                        <c:v>1.9332469848303661E-3</c:v>
                      </c:pt>
                      <c:pt idx="153">
                        <c:v>1.9380518485865195E-3</c:v>
                      </c:pt>
                      <c:pt idx="154">
                        <c:v>1.942566880367997E-3</c:v>
                      </c:pt>
                      <c:pt idx="155">
                        <c:v>1.9468048519579813E-3</c:v>
                      </c:pt>
                      <c:pt idx="156">
                        <c:v>1.9507783478247003E-3</c:v>
                      </c:pt>
                      <c:pt idx="157">
                        <c:v>1.9544997361036422E-3</c:v>
                      </c:pt>
                      <c:pt idx="158">
                        <c:v>1.957981142320315E-3</c:v>
                      </c:pt>
                      <c:pt idx="159">
                        <c:v>1.9612344258223635E-3</c:v>
                      </c:pt>
                      <c:pt idx="160">
                        <c:v>1.9642711588743673E-3</c:v>
                      </c:pt>
                      <c:pt idx="161">
                        <c:v>1.9671026083545096E-3</c:v>
                      </c:pt>
                      <c:pt idx="162">
                        <c:v>1.969739719979529E-3</c:v>
                      </c:pt>
                      <c:pt idx="163">
                        <c:v>1.9721931049730031E-3</c:v>
                      </c:pt>
                      <c:pt idx="164">
                        <c:v>1.9744730290820437E-3</c:v>
                      </c:pt>
                      <c:pt idx="165">
                        <c:v>1.9765894038388837E-3</c:v>
                      </c:pt>
                      <c:pt idx="166">
                        <c:v>1.978551779956649E-3</c:v>
                      </c:pt>
                      <c:pt idx="167">
                        <c:v>1.9803693427427097E-3</c:v>
                      </c:pt>
                      <c:pt idx="168">
                        <c:v>1.9820509094084344E-3</c:v>
                      </c:pt>
                      <c:pt idx="169">
                        <c:v>1.9836049281508079E-3</c:v>
                      </c:pt>
                      <c:pt idx="170">
                        <c:v>1.9850394788792198E-3</c:v>
                      </c:pt>
                      <c:pt idx="171">
                        <c:v>1.9863622754596479E-3</c:v>
                      </c:pt>
                      <c:pt idx="172">
                        <c:v>1.9875806693484478E-3</c:v>
                      </c:pt>
                      <c:pt idx="173">
                        <c:v>1.9887016544888792E-3</c:v>
                      </c:pt>
                      <c:pt idx="174">
                        <c:v>1.9897318733452995E-3</c:v>
                      </c:pt>
                      <c:pt idx="175">
                        <c:v>1.9906776239525625E-3</c:v>
                      </c:pt>
                      <c:pt idx="176">
                        <c:v>1.991544867861439E-3</c:v>
                      </c:pt>
                      <c:pt idx="177">
                        <c:v>1.9923392388648208E-3</c:v>
                      </c:pt>
                      <c:pt idx="178">
                        <c:v>1.993066052393919E-3</c:v>
                      </c:pt>
                      <c:pt idx="179">
                        <c:v>1.993730315478589E-3</c:v>
                      </c:pt>
                      <c:pt idx="180">
                        <c:v>1.994336737171211E-3</c:v>
                      </c:pt>
                      <c:pt idx="181">
                        <c:v>1.9948897393391443E-3</c:v>
                      </c:pt>
                      <c:pt idx="182">
                        <c:v>1.9953934677366084E-3</c:v>
                      </c:pt>
                      <c:pt idx="183">
                        <c:v>1.9958518032728119E-3</c:v>
                      </c:pt>
                      <c:pt idx="184">
                        <c:v>1.9962683733992319E-3</c:v>
                      </c:pt>
                      <c:pt idx="185">
                        <c:v>1.9966465635450539E-3</c:v>
                      </c:pt>
                      <c:pt idx="186">
                        <c:v>1.9969895285358676E-3</c:v>
                      </c:pt>
                      <c:pt idx="187">
                        <c:v>1.9973002039367399E-3</c:v>
                      </c:pt>
                      <c:pt idx="188">
                        <c:v>1.9975813172666713E-3</c:v>
                      </c:pt>
                      <c:pt idx="189">
                        <c:v>1.9978353990372138E-3</c:v>
                      </c:pt>
                      <c:pt idx="190">
                        <c:v>1.9980647935735635E-3</c:v>
                      </c:pt>
                      <c:pt idx="191">
                        <c:v>1.9982716695818039E-3</c:v>
                      </c:pt>
                      <c:pt idx="192">
                        <c:v>1.9984580304310603E-3</c:v>
                      </c:pt>
                      <c:pt idx="193">
                        <c:v>1.9986257241241681E-3</c:v>
                      </c:pt>
                      <c:pt idx="194">
                        <c:v>1.9987764529350274E-3</c:v>
                      </c:pt>
                      <c:pt idx="195">
                        <c:v>1.9989117826950658E-3</c:v>
                      </c:pt>
                      <c:pt idx="196">
                        <c:v>1.9990331517152323E-3</c:v>
                      </c:pt>
                      <c:pt idx="197">
                        <c:v>1.9991418793336066E-3</c:v>
                      </c:pt>
                      <c:pt idx="198">
                        <c:v>1.9992391740820776E-3</c:v>
                      </c:pt>
                      <c:pt idx="199">
                        <c:v>1.9993261414686463E-3</c:v>
                      </c:pt>
                      <c:pt idx="200">
                        <c:v>1.9994037913746597E-3</c:v>
                      </c:pt>
                    </c:numCache>
                  </c:numRef>
                </c:yVal>
                <c:smooth val="0"/>
              </c15:ser>
            </c15:filteredScatterSeries>
            <c15:filteredScatterSeries>
              <c15:ser>
                <c:idx val="3"/>
                <c:order val="5"/>
                <c:tx>
                  <c:strRef>
                    <c:extLst xmlns:c15="http://schemas.microsoft.com/office/drawing/2012/chart">
                      <c:ext xmlns:c15="http://schemas.microsoft.com/office/drawing/2012/chart" uri="{02D57815-91ED-43cb-92C2-25804820EDAC}">
                        <c15:formulaRef>
                          <c15:sqref>'Hazard Calc -simple(2)'!$AL$19</c15:sqref>
                        </c15:formulaRef>
                      </c:ext>
                    </c:extLst>
                    <c:strCache>
                      <c:ptCount val="1"/>
                      <c:pt idx="0">
                        <c:v>0.0005</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-simple(2)'!$AO$23:$AO$223</c15:sqref>
                        </c15:formulaRef>
                      </c:ext>
                    </c:extLst>
                    <c:numCache>
                      <c:formatCode>0.00E+00</c:formatCode>
                      <c:ptCount val="201"/>
                      <c:pt idx="0">
                        <c:v>3.0588676624310197E-7</c:v>
                      </c:pt>
                      <c:pt idx="1">
                        <c:v>3.4356896895793022E-7</c:v>
                      </c:pt>
                      <c:pt idx="2">
                        <c:v>3.8549239223500954E-7</c:v>
                      </c:pt>
                      <c:pt idx="3">
                        <c:v>4.3208260454902226E-7</c:v>
                      </c:pt>
                      <c:pt idx="4">
                        <c:v>4.8380160660915775E-7</c:v>
                      </c:pt>
                      <c:pt idx="5">
                        <c:v>5.4115024069661951E-7</c:v>
                      </c:pt>
                      <c:pt idx="6">
                        <c:v>6.0467068333214244E-7</c:v>
                      </c:pt>
                      <c:pt idx="7">
                        <c:v>6.7494901581505176E-7</c:v>
                      </c:pt>
                      <c:pt idx="8">
                        <c:v>7.5261786603308957E-7</c:v>
                      </c:pt>
                      <c:pt idx="9">
                        <c:v>8.3835911373658642E-7</c:v>
                      </c:pt>
                      <c:pt idx="10">
                        <c:v>9.3290665019202245E-7</c:v>
                      </c:pt>
                      <c:pt idx="11">
                        <c:v>1.0370491817970341E-6</c:v>
                      </c:pt>
                      <c:pt idx="12">
                        <c:v>1.1516330658479235E-6</c:v>
                      </c:pt>
                      <c:pt idx="13">
                        <c:v>1.2775651652139898E-6</c:v>
                      </c:pt>
                      <c:pt idx="14">
                        <c:v>1.4158157071972877E-6</c:v>
                      </c:pt>
                      <c:pt idx="15">
                        <c:v>1.567421130352742E-6</c:v>
                      </c:pt>
                      <c:pt idx="16">
                        <c:v>1.7334869015203648E-6</c:v>
                      </c:pt>
                      <c:pt idx="17">
                        <c:v>1.9151902837948874E-6</c:v>
                      </c:pt>
                      <c:pt idx="18">
                        <c:v>2.113783034640271E-6</c:v>
                      </c:pt>
                      <c:pt idx="19">
                        <c:v>2.3305940118593659E-6</c:v>
                      </c:pt>
                      <c:pt idx="20">
                        <c:v>2.5670316636751678E-6</c:v>
                      </c:pt>
                      <c:pt idx="21">
                        <c:v>2.8245863777803249E-6</c:v>
                      </c:pt>
                      <c:pt idx="22">
                        <c:v>3.1048326628880798E-6</c:v>
                      </c:pt>
                      <c:pt idx="23">
                        <c:v>3.4094311350880701E-6</c:v>
                      </c:pt>
                      <c:pt idx="24">
                        <c:v>3.7401302801950977E-6</c:v>
                      </c:pt>
                      <c:pt idx="25">
                        <c:v>4.0987679622980777E-6</c:v>
                      </c:pt>
                      <c:pt idx="26">
                        <c:v>4.4872726478915045E-6</c:v>
                      </c:pt>
                      <c:pt idx="27">
                        <c:v>4.9076643143227132E-6</c:v>
                      </c:pt>
                      <c:pt idx="28">
                        <c:v>5.3620550108379188E-6</c:v>
                      </c:pt>
                      <c:pt idx="29">
                        <c:v>5.8526490402792122E-6</c:v>
                      </c:pt>
                      <c:pt idx="30">
                        <c:v>6.3817427294891595E-6</c:v>
                      </c:pt>
                      <c:pt idx="31">
                        <c:v>6.9517237567493506E-6</c:v>
                      </c:pt>
                      <c:pt idx="32">
                        <c:v>7.5650700051179131E-6</c:v>
                      </c:pt>
                      <c:pt idx="33">
                        <c:v>8.2243479113727199E-6</c:v>
                      </c:pt>
                      <c:pt idx="34">
                        <c:v>8.9322102814083378E-6</c:v>
                      </c:pt>
                      <c:pt idx="35">
                        <c:v>9.6913935444093434E-6</c:v>
                      </c:pt>
                      <c:pt idx="36">
                        <c:v>1.0504714419921457E-5</c:v>
                      </c:pt>
                      <c:pt idx="37">
                        <c:v>1.1375065974089659E-5</c:v>
                      </c:pt>
                      <c:pt idx="38">
                        <c:v>1.2305413043825098E-5</c:v>
                      </c:pt>
                      <c:pt idx="39">
                        <c:v>1.3298787010504853E-5</c:v>
                      </c:pt>
                      <c:pt idx="40">
                        <c:v>1.4358279908000981E-5</c:v>
                      </c:pt>
                      <c:pt idx="41">
                        <c:v>1.5487037853370357E-5</c:v>
                      </c:pt>
                      <c:pt idx="42">
                        <c:v>1.6688253792408682E-5</c:v>
                      </c:pt>
                      <c:pt idx="43">
                        <c:v>1.7965159556462994E-5</c:v>
                      </c:pt>
                      <c:pt idx="44">
                        <c:v>1.9321017231397563E-5</c:v>
                      </c:pt>
                      <c:pt idx="45">
                        <c:v>2.0759109844389666E-5</c:v>
                      </c:pt>
                      <c:pt idx="46">
                        <c:v>2.2282731379271614E-5</c:v>
                      </c:pt>
                      <c:pt idx="47">
                        <c:v>2.3895176136407459E-5</c:v>
                      </c:pt>
                      <c:pt idx="48">
                        <c:v>2.5599727458554044E-5</c:v>
                      </c:pt>
                      <c:pt idx="49">
                        <c:v>2.739964584977911E-5</c:v>
                      </c:pt>
                      <c:pt idx="50">
                        <c:v>2.9298156520242981E-5</c:v>
                      </c:pt>
                      <c:pt idx="51">
                        <c:v>3.1298436395453544E-5</c:v>
                      </c:pt>
                      <c:pt idx="52">
                        <c:v>3.3403600634429155E-5</c:v>
                      </c:pt>
                      <c:pt idx="53">
                        <c:v>3.5616688706993249E-5</c:v>
                      </c:pt>
                      <c:pt idx="54">
                        <c:v>3.7940650086129235E-5</c:v>
                      </c:pt>
                      <c:pt idx="55">
                        <c:v>4.0378329616885698E-5</c:v>
                      </c:pt>
                      <c:pt idx="56">
                        <c:v>4.2932452628678118E-5</c:v>
                      </c:pt>
                      <c:pt idx="57">
                        <c:v>4.5605609862934162E-5</c:v>
                      </c:pt>
                      <c:pt idx="58">
                        <c:v>4.8400242292805378E-5</c:v>
                      </c:pt>
                      <c:pt idx="59">
                        <c:v>5.131862591606812E-5</c:v>
                      </c:pt>
                      <c:pt idx="60">
                        <c:v>5.436285660629581E-5</c:v>
                      </c:pt>
                      <c:pt idx="61">
                        <c:v>5.7534835110854386E-5</c:v>
                      </c:pt>
                      <c:pt idx="62">
                        <c:v>6.083625228719092E-5</c:v>
                      </c:pt>
                      <c:pt idx="63">
                        <c:v>6.4268574671207731E-5</c:v>
                      </c:pt>
                      <c:pt idx="64">
                        <c:v>6.783303047319161E-5</c:v>
                      </c:pt>
                      <c:pt idx="65">
                        <c:v>7.1530596097754803E-5</c:v>
                      </c:pt>
                      <c:pt idx="66">
                        <c:v>7.5361983284512663E-5</c:v>
                      </c:pt>
                      <c:pt idx="67">
                        <c:v>7.9327626965728813E-5</c:v>
                      </c:pt>
                      <c:pt idx="68">
                        <c:v>8.3427673935891847E-5</c:v>
                      </c:pt>
                      <c:pt idx="69">
                        <c:v>8.7661972426115122E-5</c:v>
                      </c:pt>
                      <c:pt idx="70">
                        <c:v>9.2030062673380101E-5</c:v>
                      </c:pt>
                      <c:pt idx="71">
                        <c:v>9.6531168570953841E-5</c:v>
                      </c:pt>
                      <c:pt idx="72">
                        <c:v>1.0116419048182196E-4</c:v>
                      </c:pt>
                      <c:pt idx="73">
                        <c:v>1.0592769929169877E-4</c:v>
                      </c:pt>
                      <c:pt idx="74">
                        <c:v>1.1081993177212774E-4</c:v>
                      </c:pt>
                      <c:pt idx="75">
                        <c:v>1.1583878731739961E-4</c:v>
                      </c:pt>
                      <c:pt idx="76">
                        <c:v>1.2098182611153697E-4</c:v>
                      </c:pt>
                      <c:pt idx="77">
                        <c:v>1.262462687734619E-4</c:v>
                      </c:pt>
                      <c:pt idx="78">
                        <c:v>1.3162899751973967E-4</c:v>
                      </c:pt>
                      <c:pt idx="79">
                        <c:v>1.3712655887503734E-4</c:v>
                      </c:pt>
                      <c:pt idx="80">
                        <c:v>1.4273516795072251E-4</c:v>
                      </c:pt>
                      <c:pt idx="81">
                        <c:v>1.4845071430192615E-4</c:v>
                      </c:pt>
                      <c:pt idx="82">
                        <c:v>1.5426876936299399E-4</c:v>
                      </c:pt>
                      <c:pt idx="83">
                        <c:v>1.601845954506358E-4</c:v>
                      </c:pt>
                      <c:pt idx="84">
                        <c:v>1.6619315631333814E-4</c:v>
                      </c:pt>
                      <c:pt idx="85">
                        <c:v>1.7228912919483853E-4</c:v>
                      </c:pt>
                      <c:pt idx="86">
                        <c:v>1.7846691836874995E-4</c:v>
                      </c:pt>
                      <c:pt idx="87">
                        <c:v>1.8472067009088245E-4</c:v>
                      </c:pt>
                      <c:pt idx="88">
                        <c:v>1.9104428890552434E-4</c:v>
                      </c:pt>
                      <c:pt idx="89">
                        <c:v>1.9743145523201322E-4</c:v>
                      </c:pt>
                      <c:pt idx="90">
                        <c:v>2.0387564414844827E-4</c:v>
                      </c:pt>
                      <c:pt idx="91">
                        <c:v>2.1037014528044916E-4</c:v>
                      </c:pt>
                      <c:pt idx="92">
                        <c:v>2.1690808369454885E-4</c:v>
                      </c:pt>
                      <c:pt idx="93">
                        <c:v>2.2348244168819364E-4</c:v>
                      </c:pt>
                      <c:pt idx="94">
                        <c:v>2.3008608136148618E-4</c:v>
                      </c:pt>
                      <c:pt idx="95">
                        <c:v>2.3671176784981812E-4</c:v>
                      </c:pt>
                      <c:pt idx="96">
                        <c:v>2.4335219309145462E-4</c:v>
                      </c:pt>
                      <c:pt idx="97">
                        <c:v>2.5000000000000066E-4</c:v>
                      </c:pt>
                      <c:pt idx="98">
                        <c:v>2.5664780690854675E-4</c:v>
                      </c:pt>
                      <c:pt idx="99">
                        <c:v>2.6328823215018328E-4</c:v>
                      </c:pt>
                      <c:pt idx="100">
                        <c:v>2.6991391863851518E-4</c:v>
                      </c:pt>
                      <c:pt idx="101">
                        <c:v>2.765175583118077E-4</c:v>
                      </c:pt>
                      <c:pt idx="102">
                        <c:v>2.8309191630545248E-4</c:v>
                      </c:pt>
                      <c:pt idx="103">
                        <c:v>2.8962985471955215E-4</c:v>
                      </c:pt>
                      <c:pt idx="104">
                        <c:v>2.9612435585155307E-4</c:v>
                      </c:pt>
                      <c:pt idx="105">
                        <c:v>3.0256854476798812E-4</c:v>
                      </c:pt>
                      <c:pt idx="106">
                        <c:v>3.0895571109447695E-4</c:v>
                      </c:pt>
                      <c:pt idx="107">
                        <c:v>3.1527932990911886E-4</c:v>
                      </c:pt>
                      <c:pt idx="108">
                        <c:v>3.2153308163125133E-4</c:v>
                      </c:pt>
                      <c:pt idx="109">
                        <c:v>3.2771087080516272E-4</c:v>
                      </c:pt>
                      <c:pt idx="110">
                        <c:v>3.3380684368666314E-4</c:v>
                      </c:pt>
                      <c:pt idx="111">
                        <c:v>3.3981540454936545E-4</c:v>
                      </c:pt>
                      <c:pt idx="112">
                        <c:v>3.4573123063700716E-4</c:v>
                      </c:pt>
                      <c:pt idx="113">
                        <c:v>3.51549285698075E-4</c:v>
                      </c:pt>
                      <c:pt idx="114">
                        <c:v>3.5726483204927864E-4</c:v>
                      </c:pt>
                      <c:pt idx="115">
                        <c:v>3.6287344112496381E-4</c:v>
                      </c:pt>
                      <c:pt idx="116">
                        <c:v>3.6837100248026143E-4</c:v>
                      </c:pt>
                      <c:pt idx="117">
                        <c:v>3.7375373122653911E-4</c:v>
                      </c:pt>
                      <c:pt idx="118">
                        <c:v>3.7901817388846402E-4</c:v>
                      </c:pt>
                      <c:pt idx="119">
                        <c:v>3.841612126826014E-4</c:v>
                      </c:pt>
                      <c:pt idx="120">
                        <c:v>3.8918006822787326E-4</c:v>
                      </c:pt>
                      <c:pt idx="121">
                        <c:v>3.940723007083022E-4</c:v>
                      </c:pt>
                      <c:pt idx="122">
                        <c:v>3.98835809518179E-4</c:v>
                      </c:pt>
                      <c:pt idx="123">
                        <c:v>4.0346883142904701E-4</c:v>
                      </c:pt>
                      <c:pt idx="124">
                        <c:v>4.0796993732662072E-4</c:v>
                      </c:pt>
                      <c:pt idx="125">
                        <c:v>4.1233802757388572E-4</c:v>
                      </c:pt>
                      <c:pt idx="126">
                        <c:v>4.1657232606410902E-4</c:v>
                      </c:pt>
                      <c:pt idx="127">
                        <c:v>4.2067237303427196E-4</c:v>
                      </c:pt>
                      <c:pt idx="128">
                        <c:v>4.2463801671548812E-4</c:v>
                      </c:pt>
                      <c:pt idx="129">
                        <c:v>4.2846940390224586E-4</c:v>
                      </c:pt>
                      <c:pt idx="130">
                        <c:v>4.3216696952680909E-4</c:v>
                      </c:pt>
                      <c:pt idx="131">
                        <c:v>4.3573142532879288E-4</c:v>
                      </c:pt>
                      <c:pt idx="132">
                        <c:v>4.3916374771280975E-4</c:v>
                      </c:pt>
                      <c:pt idx="133">
                        <c:v>4.424651648891463E-4</c:v>
                      </c:pt>
                      <c:pt idx="134">
                        <c:v>4.4563714339370482E-4</c:v>
                      </c:pt>
                      <c:pt idx="135">
                        <c:v>4.4868137408393249E-4</c:v>
                      </c:pt>
                      <c:pt idx="136">
                        <c:v>4.5159975770719517E-4</c:v>
                      </c:pt>
                      <c:pt idx="137">
                        <c:v>4.5439439013706642E-4</c:v>
                      </c:pt>
                      <c:pt idx="138">
                        <c:v>4.5706754737132239E-4</c:v>
                      </c:pt>
                      <c:pt idx="139">
                        <c:v>4.5962167038311481E-4</c:v>
                      </c:pt>
                      <c:pt idx="140">
                        <c:v>4.6205934991387128E-4</c:v>
                      </c:pt>
                      <c:pt idx="141">
                        <c:v>4.6438331129300728E-4</c:v>
                      </c:pt>
                      <c:pt idx="142">
                        <c:v>4.6659639936557127E-4</c:v>
                      </c:pt>
                      <c:pt idx="143">
                        <c:v>4.6870156360454685E-4</c:v>
                      </c:pt>
                      <c:pt idx="144">
                        <c:v>4.7070184347975741E-4</c:v>
                      </c:pt>
                      <c:pt idx="145">
                        <c:v>4.7260035415022124E-4</c:v>
                      </c:pt>
                      <c:pt idx="146">
                        <c:v>4.7440027254144632E-4</c:v>
                      </c:pt>
                      <c:pt idx="147">
                        <c:v>4.7610482386359289E-4</c:v>
                      </c:pt>
                      <c:pt idx="148">
                        <c:v>4.7771726862072875E-4</c:v>
                      </c:pt>
                      <c:pt idx="149">
                        <c:v>4.7924089015561065E-4</c:v>
                      </c:pt>
                      <c:pt idx="150">
                        <c:v>4.8067898276860273E-4</c:v>
                      </c:pt>
                      <c:pt idx="151">
                        <c:v>4.820348404435373E-4</c:v>
                      </c:pt>
                      <c:pt idx="152">
                        <c:v>4.8331174620759153E-4</c:v>
                      </c:pt>
                      <c:pt idx="153">
                        <c:v>4.8451296214662988E-4</c:v>
                      </c:pt>
                      <c:pt idx="154">
                        <c:v>4.8564172009199925E-4</c:v>
                      </c:pt>
                      <c:pt idx="155">
                        <c:v>4.8670121298949532E-4</c:v>
                      </c:pt>
                      <c:pt idx="156">
                        <c:v>4.8769458695617507E-4</c:v>
                      </c:pt>
                      <c:pt idx="157">
                        <c:v>4.8862493402591055E-4</c:v>
                      </c:pt>
                      <c:pt idx="158">
                        <c:v>4.8949528558007874E-4</c:v>
                      </c:pt>
                      <c:pt idx="159">
                        <c:v>4.9030860645559089E-4</c:v>
                      </c:pt>
                      <c:pt idx="160">
                        <c:v>4.9106778971859182E-4</c:v>
                      </c:pt>
                      <c:pt idx="161">
                        <c:v>4.9177565208862741E-4</c:v>
                      </c:pt>
                      <c:pt idx="162">
                        <c:v>4.9243492999488225E-4</c:v>
                      </c:pt>
                      <c:pt idx="163">
                        <c:v>4.9304827624325077E-4</c:v>
                      </c:pt>
                      <c:pt idx="164">
                        <c:v>4.9361825727051091E-4</c:v>
                      </c:pt>
                      <c:pt idx="165">
                        <c:v>4.9414735095972093E-4</c:v>
                      </c:pt>
                      <c:pt idx="166">
                        <c:v>4.9463794498916225E-4</c:v>
                      </c:pt>
                      <c:pt idx="167">
                        <c:v>4.9509233568567743E-4</c:v>
                      </c:pt>
                      <c:pt idx="168">
                        <c:v>4.9551272735210859E-4</c:v>
                      </c:pt>
                      <c:pt idx="169">
                        <c:v>4.9590123203770197E-4</c:v>
                      </c:pt>
                      <c:pt idx="170">
                        <c:v>4.9625986971980494E-4</c:v>
                      </c:pt>
                      <c:pt idx="171">
                        <c:v>4.9659056886491198E-4</c:v>
                      </c:pt>
                      <c:pt idx="172">
                        <c:v>4.9689516733711196E-4</c:v>
                      </c:pt>
                      <c:pt idx="173">
                        <c:v>4.9717541362221979E-4</c:v>
                      </c:pt>
                      <c:pt idx="174">
                        <c:v>4.9743296833632488E-4</c:v>
                      </c:pt>
                      <c:pt idx="175">
                        <c:v>4.9766940598814063E-4</c:v>
                      </c:pt>
                      <c:pt idx="176">
                        <c:v>4.9788621696535975E-4</c:v>
                      </c:pt>
                      <c:pt idx="177">
                        <c:v>4.980848097162052E-4</c:v>
                      </c:pt>
                      <c:pt idx="178">
                        <c:v>4.9826651309847975E-4</c:v>
                      </c:pt>
                      <c:pt idx="179">
                        <c:v>4.9843257886964725E-4</c:v>
                      </c:pt>
                      <c:pt idx="180">
                        <c:v>4.9858418429280275E-4</c:v>
                      </c:pt>
                      <c:pt idx="181">
                        <c:v>4.9872243483478607E-4</c:v>
                      </c:pt>
                      <c:pt idx="182">
                        <c:v>4.9884836693415209E-4</c:v>
                      </c:pt>
                      <c:pt idx="183">
                        <c:v>4.9896295081820296E-4</c:v>
                      </c:pt>
                      <c:pt idx="184">
                        <c:v>4.9906709334980798E-4</c:v>
                      </c:pt>
                      <c:pt idx="185">
                        <c:v>4.9916164088626347E-4</c:v>
                      </c:pt>
                      <c:pt idx="186">
                        <c:v>4.9924738213396691E-4</c:v>
                      </c:pt>
                      <c:pt idx="187">
                        <c:v>4.9932505098418498E-4</c:v>
                      </c:pt>
                      <c:pt idx="188">
                        <c:v>4.9939532931666782E-4</c:v>
                      </c:pt>
                      <c:pt idx="189">
                        <c:v>4.9945884975930344E-4</c:v>
                      </c:pt>
                      <c:pt idx="190">
                        <c:v>4.9951619839339089E-4</c:v>
                      </c:pt>
                      <c:pt idx="191">
                        <c:v>4.9956791739545097E-4</c:v>
                      </c:pt>
                      <c:pt idx="192">
                        <c:v>4.9961450760776507E-4</c:v>
                      </c:pt>
                      <c:pt idx="193">
                        <c:v>4.9965643103104204E-4</c:v>
                      </c:pt>
                      <c:pt idx="194">
                        <c:v>4.9969411323375686E-4</c:v>
                      </c:pt>
                      <c:pt idx="195">
                        <c:v>4.9972794567376645E-4</c:v>
                      </c:pt>
                      <c:pt idx="196">
                        <c:v>4.9975828792880807E-4</c:v>
                      </c:pt>
                      <c:pt idx="197">
                        <c:v>4.9978546983340166E-4</c:v>
                      </c:pt>
                      <c:pt idx="198">
                        <c:v>4.9980979352051941E-4</c:v>
                      </c:pt>
                      <c:pt idx="199">
                        <c:v>4.9983153536716158E-4</c:v>
                      </c:pt>
                      <c:pt idx="200">
                        <c:v>4.9985094784366492E-4</c:v>
                      </c:pt>
                    </c:numCache>
                  </c:numRef>
                </c:yVal>
                <c:smooth val="0"/>
              </c15:ser>
            </c15:filteredScatterSeries>
            <c15:filteredScatterSeries>
              <c15:ser>
                <c:idx val="1"/>
                <c:order val="6"/>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-simple(2)'!$AC$23:$AC$223</c15:sqref>
                        </c15:formulaRef>
                      </c:ext>
                    </c:extLst>
                    <c:numCache>
                      <c:formatCode>0.00E+00</c:formatCode>
                      <c:ptCount val="201"/>
                      <c:pt idx="0">
                        <c:v>6.1730737199727772E-10</c:v>
                      </c:pt>
                      <c:pt idx="1">
                        <c:v>7.9332815194899098E-10</c:v>
                      </c:pt>
                      <c:pt idx="2">
                        <c:v>1.0170832425160371E-9</c:v>
                      </c:pt>
                      <c:pt idx="3">
                        <c:v>1.3008074538634062E-9</c:v>
                      </c:pt>
                      <c:pt idx="4">
                        <c:v>1.6596751443165304E-9</c:v>
                      </c:pt>
                      <c:pt idx="5">
                        <c:v>2.112454702496436E-9</c:v>
                      </c:pt>
                      <c:pt idx="6">
                        <c:v>2.6822957795991089E-9</c:v>
                      </c:pt>
                      <c:pt idx="7">
                        <c:v>3.3976731247387094E-9</c:v>
                      </c:pt>
                      <c:pt idx="8">
                        <c:v>4.293514469955184E-9</c:v>
                      </c:pt>
                      <c:pt idx="9">
                        <c:v>5.4125439077346015E-9</c:v>
                      </c:pt>
                      <c:pt idx="10">
                        <c:v>6.8068765993745122E-9</c:v>
                      </c:pt>
                      <c:pt idx="11">
                        <c:v>8.5399054710055828E-9</c:v>
                      </c:pt>
                      <c:pt idx="12">
                        <c:v>1.0688525774904535E-8</c:v>
                      </c:pt>
                      <c:pt idx="13">
                        <c:v>1.3345749015902797E-8</c:v>
                      </c:pt>
                      <c:pt idx="14">
                        <c:v>1.6623763729683995E-8</c:v>
                      </c:pt>
                      <c:pt idx="15">
                        <c:v>2.0657506912491465E-8</c:v>
                      </c:pt>
                      <c:pt idx="16">
                        <c:v>2.5608816474065321E-8</c:v>
                      </c:pt>
                      <c:pt idx="17">
                        <c:v>3.1671241833119981E-8</c:v>
                      </c:pt>
                      <c:pt idx="18">
                        <c:v>3.9075596597770714E-8</c:v>
                      </c:pt>
                      <c:pt idx="19">
                        <c:v>4.8096344017589665E-8</c:v>
                      </c:pt>
                      <c:pt idx="20">
                        <c:v>5.905891241897443E-8</c:v>
                      </c:pt>
                      <c:pt idx="21">
                        <c:v>7.2348043925085648E-8</c:v>
                      </c:pt>
                      <c:pt idx="22">
                        <c:v>8.8417285200814709E-8</c:v>
                      </c:pt>
                      <c:pt idx="23">
                        <c:v>1.0779973347740946E-7</c:v>
                      </c:pt>
                      <c:pt idx="24">
                        <c:v>1.311201544205165E-7</c:v>
                      </c:pt>
                      <c:pt idx="25">
                        <c:v>1.5910859015755286E-7</c:v>
                      </c:pt>
                      <c:pt idx="26">
                        <c:v>1.9261557563565736E-7</c:v>
                      </c:pt>
                      <c:pt idx="27">
                        <c:v>2.3262907903554008E-7</c:v>
                      </c:pt>
                      <c:pt idx="28">
                        <c:v>2.8029327681622361E-7</c:v>
                      </c:pt>
                      <c:pt idx="29">
                        <c:v>3.3692926567685521E-7</c:v>
                      </c:pt>
                      <c:pt idx="30">
                        <c:v>4.0405780186403284E-7</c:v>
                      </c:pt>
                      <c:pt idx="31">
                        <c:v>4.8342414238378154E-7</c:v>
                      </c:pt>
                      <c:pt idx="32">
                        <c:v>5.7702504239076641E-7</c:v>
                      </c:pt>
                      <c:pt idx="33">
                        <c:v>6.8713793791586044E-7</c:v>
                      </c:pt>
                      <c:pt idx="34">
                        <c:v>8.1635231282861659E-7</c:v>
                      </c:pt>
                      <c:pt idx="35">
                        <c:v>9.6760321321831551E-7</c:v>
                      </c:pt>
                      <c:pt idx="36">
                        <c:v>1.144206831022676E-6</c:v>
                      </c:pt>
                      <c:pt idx="37">
                        <c:v>1.3498980316301035E-6</c:v>
                      </c:pt>
                      <c:pt idx="38">
                        <c:v>1.5888696473649321E-6</c:v>
                      </c:pt>
                      <c:pt idx="39">
                        <c:v>1.8658133003840449E-6</c:v>
                      </c:pt>
                      <c:pt idx="40">
                        <c:v>2.1859614549132324E-6</c:v>
                      </c:pt>
                      <c:pt idx="41">
                        <c:v>2.5551303304279795E-6</c:v>
                      </c:pt>
                      <c:pt idx="42">
                        <c:v>2.9797632350545557E-6</c:v>
                      </c:pt>
                      <c:pt idx="43">
                        <c:v>3.4669738030407295E-6</c:v>
                      </c:pt>
                      <c:pt idx="44">
                        <c:v>4.0245885427583339E-6</c:v>
                      </c:pt>
                      <c:pt idx="45">
                        <c:v>4.6611880237188428E-6</c:v>
                      </c:pt>
                      <c:pt idx="46">
                        <c:v>5.3861459540667238E-6</c:v>
                      </c:pt>
                      <c:pt idx="47">
                        <c:v>6.2096653257761595E-6</c:v>
                      </c:pt>
                      <c:pt idx="48">
                        <c:v>7.1428107352714547E-6</c:v>
                      </c:pt>
                      <c:pt idx="49">
                        <c:v>8.1975359245961555E-6</c:v>
                      </c:pt>
                      <c:pt idx="50">
                        <c:v>9.3867055348386696E-6</c:v>
                      </c:pt>
                      <c:pt idx="51">
                        <c:v>1.0724110021675948E-5</c:v>
                      </c:pt>
                      <c:pt idx="52">
                        <c:v>1.2224472655044783E-5</c:v>
                      </c:pt>
                      <c:pt idx="53">
                        <c:v>1.3903447513498701E-5</c:v>
                      </c:pt>
                      <c:pt idx="54">
                        <c:v>1.5777607391090686E-5</c:v>
                      </c:pt>
                      <c:pt idx="55">
                        <c:v>1.7864420562816676E-5</c:v>
                      </c:pt>
                      <c:pt idx="56">
                        <c:v>2.0182215405704528E-5</c:v>
                      </c:pt>
                      <c:pt idx="57">
                        <c:v>2.2750131948179431E-5</c:v>
                      </c:pt>
                      <c:pt idx="58">
                        <c:v>2.5588059521638784E-5</c:v>
                      </c:pt>
                      <c:pt idx="59">
                        <c:v>2.8716559816002075E-5</c:v>
                      </c:pt>
                      <c:pt idx="60">
                        <c:v>3.215677479561396E-5</c:v>
                      </c:pt>
                      <c:pt idx="61">
                        <c:v>3.5930319112926103E-5</c:v>
                      </c:pt>
                      <c:pt idx="62">
                        <c:v>4.0059156863817444E-5</c:v>
                      </c:pt>
                      <c:pt idx="63">
                        <c:v>4.4565462758543451E-5</c:v>
                      </c:pt>
                      <c:pt idx="64">
                        <c:v>4.9471468033648439E-5</c:v>
                      </c:pt>
                      <c:pt idx="65">
                        <c:v>5.4799291699558437E-5</c:v>
                      </c:pt>
                      <c:pt idx="66">
                        <c:v>6.0570758002059467E-5</c:v>
                      </c:pt>
                      <c:pt idx="67">
                        <c:v>6.6807201268858648E-5</c:v>
                      </c:pt>
                      <c:pt idx="68">
                        <c:v>7.3529259609648957E-5</c:v>
                      </c:pt>
                      <c:pt idx="69">
                        <c:v>8.0756659233771627E-5</c:v>
                      </c:pt>
                      <c:pt idx="70">
                        <c:v>8.8507991437402741E-5</c:v>
                      </c:pt>
                      <c:pt idx="71">
                        <c:v>9.680048458561108E-5</c:v>
                      </c:pt>
                      <c:pt idx="72">
                        <c:v>1.0564977366685613E-4</c:v>
                      </c:pt>
                      <c:pt idx="73">
                        <c:v>1.1506967022170911E-4</c:v>
                      </c:pt>
                      <c:pt idx="74">
                        <c:v>1.2507193563715123E-4</c:v>
                      </c:pt>
                      <c:pt idx="75">
                        <c:v>1.3566606094638368E-4</c:v>
                      </c:pt>
                      <c:pt idx="76">
                        <c:v>1.4685905637589714E-4</c:v>
                      </c:pt>
                      <c:pt idx="77">
                        <c:v>1.586552539314582E-4</c:v>
                      </c:pt>
                      <c:pt idx="78">
                        <c:v>1.7105612630848312E-4</c:v>
                      </c:pt>
                      <c:pt idx="79">
                        <c:v>1.8406012534676085E-4</c:v>
                      </c:pt>
                      <c:pt idx="80">
                        <c:v>1.9766254312269372E-4</c:v>
                      </c:pt>
                      <c:pt idx="81">
                        <c:v>2.1185539858339819E-4</c:v>
                      </c:pt>
                      <c:pt idx="82">
                        <c:v>2.2662735237686971E-4</c:v>
                      </c:pt>
                      <c:pt idx="83">
                        <c:v>2.4196365222307458E-4</c:v>
                      </c:pt>
                      <c:pt idx="84">
                        <c:v>2.5784611080586638E-4</c:v>
                      </c:pt>
                      <c:pt idx="85">
                        <c:v>2.7425311775007533E-4</c:v>
                      </c:pt>
                      <c:pt idx="86">
                        <c:v>2.9115968678834812E-4</c:v>
                      </c:pt>
                      <c:pt idx="87">
                        <c:v>3.0853753872598879E-4</c:v>
                      </c:pt>
                      <c:pt idx="88">
                        <c:v>3.2635522028792187E-4</c:v>
                      </c:pt>
                      <c:pt idx="89">
                        <c:v>3.4457825838967772E-4</c:v>
                      </c:pt>
                      <c:pt idx="90">
                        <c:v>3.6316934882438278E-4</c:v>
                      </c:pt>
                      <c:pt idx="91">
                        <c:v>3.8208857781104932E-4</c:v>
                      </c:pt>
                      <c:pt idx="92">
                        <c:v>4.012936743170783E-4</c:v>
                      </c:pt>
                      <c:pt idx="93">
                        <c:v>4.2074029056089903E-4</c:v>
                      </c:pt>
                      <c:pt idx="94">
                        <c:v>4.4038230762975952E-4</c:v>
                      </c:pt>
                      <c:pt idx="95">
                        <c:v>4.6017216272297302E-4</c:v>
                      </c:pt>
                      <c:pt idx="96">
                        <c:v>4.8006119416162953E-4</c:v>
                      </c:pt>
                      <c:pt idx="97">
                        <c:v>5.0000000000000196E-4</c:v>
                      </c:pt>
                      <c:pt idx="98">
                        <c:v>5.199388058383745E-4</c:v>
                      </c:pt>
                      <c:pt idx="99">
                        <c:v>5.3982783727703112E-4</c:v>
                      </c:pt>
                      <c:pt idx="100">
                        <c:v>5.5961769237024446E-4</c:v>
                      </c:pt>
                      <c:pt idx="101">
                        <c:v>5.7925970943910495E-4</c:v>
                      </c:pt>
                      <c:pt idx="102">
                        <c:v>5.9870632568292568E-4</c:v>
                      </c:pt>
                      <c:pt idx="103">
                        <c:v>6.1791142218895455E-4</c:v>
                      </c:pt>
                      <c:pt idx="104">
                        <c:v>6.3683065117562103E-4</c:v>
                      </c:pt>
                      <c:pt idx="105">
                        <c:v>6.554217416103261E-4</c:v>
                      </c:pt>
                      <c:pt idx="106">
                        <c:v>6.7364477971208194E-4</c:v>
                      </c:pt>
                      <c:pt idx="107">
                        <c:v>6.9146246127401497E-4</c:v>
                      </c:pt>
                      <c:pt idx="108">
                        <c:v>7.0884031321165547E-4</c:v>
                      </c:pt>
                      <c:pt idx="109">
                        <c:v>7.2574688224992816E-4</c:v>
                      </c:pt>
                      <c:pt idx="110">
                        <c:v>7.42153889194137E-4</c:v>
                      </c:pt>
                      <c:pt idx="111">
                        <c:v>7.5803634777692869E-4</c:v>
                      </c:pt>
                      <c:pt idx="112">
                        <c:v>7.7337264762313332E-4</c:v>
                      </c:pt>
                      <c:pt idx="113">
                        <c:v>7.8814460141660473E-4</c:v>
                      </c:pt>
                      <c:pt idx="114">
                        <c:v>8.0233745687730896E-4</c:v>
                      </c:pt>
                      <c:pt idx="115">
                        <c:v>8.1593987465324188E-4</c:v>
                      </c:pt>
                      <c:pt idx="116">
                        <c:v>8.2894387369151958E-4</c:v>
                      </c:pt>
                      <c:pt idx="117">
                        <c:v>8.4134474606854413E-4</c:v>
                      </c:pt>
                      <c:pt idx="118">
                        <c:v>8.5314094362410524E-4</c:v>
                      </c:pt>
                      <c:pt idx="119">
                        <c:v>8.6433393905361851E-4</c:v>
                      </c:pt>
                      <c:pt idx="120">
                        <c:v>8.7492806436285085E-4</c:v>
                      </c:pt>
                      <c:pt idx="121">
                        <c:v>8.8493032977829281E-4</c:v>
                      </c:pt>
                      <c:pt idx="122">
                        <c:v>8.9435022633314561E-4</c:v>
                      </c:pt>
                      <c:pt idx="123">
                        <c:v>9.0319951541439057E-4</c:v>
                      </c:pt>
                      <c:pt idx="124">
                        <c:v>9.1149200856259884E-4</c:v>
                      </c:pt>
                      <c:pt idx="125">
                        <c:v>9.1924334076622983E-4</c:v>
                      </c:pt>
                      <c:pt idx="126">
                        <c:v>9.2647074039035242E-4</c:v>
                      </c:pt>
                      <c:pt idx="127">
                        <c:v>9.3319279873114276E-4</c:v>
                      </c:pt>
                      <c:pt idx="128">
                        <c:v>9.3942924199794163E-4</c:v>
                      </c:pt>
                      <c:pt idx="129">
                        <c:v>9.452007083004427E-4</c:v>
                      </c:pt>
                      <c:pt idx="130">
                        <c:v>9.5052853196635244E-4</c:v>
                      </c:pt>
                      <c:pt idx="131">
                        <c:v>9.554345372414575E-4</c:v>
                      </c:pt>
                      <c:pt idx="132">
                        <c:v>9.5994084313618343E-4</c:v>
                      </c:pt>
                      <c:pt idx="133">
                        <c:v>9.6406968088707471E-4</c:v>
                      </c:pt>
                      <c:pt idx="134">
                        <c:v>9.6784322520438674E-4</c:v>
                      </c:pt>
                      <c:pt idx="135">
                        <c:v>9.712834401839986E-4</c:v>
                      </c:pt>
                      <c:pt idx="136">
                        <c:v>9.7441194047836175E-4</c:v>
                      </c:pt>
                      <c:pt idx="137">
                        <c:v>9.7724986805182109E-4</c:v>
                      </c:pt>
                      <c:pt idx="138">
                        <c:v>9.7981778459429601E-4</c:v>
                      </c:pt>
                      <c:pt idx="139">
                        <c:v>9.8213557943718365E-4</c:v>
                      </c:pt>
                      <c:pt idx="140">
                        <c:v>9.8422239260890988E-4</c:v>
                      </c:pt>
                      <c:pt idx="141">
                        <c:v>9.8609655248650175E-4</c:v>
                      </c:pt>
                      <c:pt idx="142">
                        <c:v>9.8777552734495566E-4</c:v>
                      </c:pt>
                      <c:pt idx="143">
                        <c:v>9.8927588997832451E-4</c:v>
                      </c:pt>
                      <c:pt idx="144">
                        <c:v>9.9061329446516167E-4</c:v>
                      </c:pt>
                      <c:pt idx="145">
                        <c:v>9.9180246407540393E-4</c:v>
                      </c:pt>
                      <c:pt idx="146">
                        <c:v>9.9285718926472866E-4</c:v>
                      </c:pt>
                      <c:pt idx="147">
                        <c:v>9.9379033467422392E-4</c:v>
                      </c:pt>
                      <c:pt idx="148">
                        <c:v>9.9461385404593346E-4</c:v>
                      </c:pt>
                      <c:pt idx="149">
                        <c:v>9.9533881197628148E-4</c:v>
                      </c:pt>
                      <c:pt idx="150">
                        <c:v>9.9597541145724183E-4</c:v>
                      </c:pt>
                      <c:pt idx="151">
                        <c:v>9.965330261969595E-4</c:v>
                      </c:pt>
                      <c:pt idx="152">
                        <c:v>9.9702023676494548E-4</c:v>
                      </c:pt>
                      <c:pt idx="153">
                        <c:v>9.9744486966957214E-4</c:v>
                      </c:pt>
                      <c:pt idx="154">
                        <c:v>9.9781403854508669E-4</c:v>
                      </c:pt>
                      <c:pt idx="155">
                        <c:v>9.9813418669961597E-4</c:v>
                      </c:pt>
                      <c:pt idx="156">
                        <c:v>9.984111303526352E-4</c:v>
                      </c:pt>
                      <c:pt idx="157">
                        <c:v>9.9865010196836996E-4</c:v>
                      </c:pt>
                      <c:pt idx="158">
                        <c:v>9.9885579316897743E-4</c:v>
                      </c:pt>
                      <c:pt idx="159">
                        <c:v>9.9903239678678177E-4</c:v>
                      </c:pt>
                      <c:pt idx="160">
                        <c:v>9.9918364768717153E-4</c:v>
                      </c:pt>
                      <c:pt idx="161">
                        <c:v>9.9931286206208407E-4</c:v>
                      </c:pt>
                      <c:pt idx="162">
                        <c:v>9.9942297495760925E-4</c:v>
                      </c:pt>
                      <c:pt idx="163">
                        <c:v>9.9951657585761614E-4</c:v>
                      </c:pt>
                      <c:pt idx="164">
                        <c:v>9.9959594219813596E-4</c:v>
                      </c:pt>
                      <c:pt idx="165">
                        <c:v>9.9966307073432316E-4</c:v>
                      </c:pt>
                      <c:pt idx="166">
                        <c:v>9.9971970672318371E-4</c:v>
                      </c:pt>
                      <c:pt idx="167">
                        <c:v>9.9976737092096445E-4</c:v>
                      </c:pt>
                      <c:pt idx="168">
                        <c:v>9.9980738442436443E-4</c:v>
                      </c:pt>
                      <c:pt idx="169">
                        <c:v>9.9984089140984253E-4</c:v>
                      </c:pt>
                      <c:pt idx="170">
                        <c:v>9.9986887984557953E-4</c:v>
                      </c:pt>
                      <c:pt idx="171">
                        <c:v>9.998922002665226E-4</c:v>
                      </c:pt>
                      <c:pt idx="172">
                        <c:v>9.9991158271479919E-4</c:v>
                      </c:pt>
                      <c:pt idx="173">
                        <c:v>9.9992765195607491E-4</c:v>
                      </c:pt>
                      <c:pt idx="174">
                        <c:v>9.9994094108758107E-4</c:v>
                      </c:pt>
                      <c:pt idx="175">
                        <c:v>9.9995190365598252E-4</c:v>
                      </c:pt>
                      <c:pt idx="176">
                        <c:v>9.9996092440340217E-4</c:v>
                      </c:pt>
                      <c:pt idx="177">
                        <c:v>9.9996832875816691E-4</c:v>
                      </c:pt>
                      <c:pt idx="178">
                        <c:v>9.9997439118352594E-4</c:v>
                      </c:pt>
                      <c:pt idx="179">
                        <c:v>9.9997934249308751E-4</c:v>
                      </c:pt>
                      <c:pt idx="180">
                        <c:v>9.999833762362703E-4</c:v>
                      </c:pt>
                      <c:pt idx="181">
                        <c:v>9.9998665425098414E-4</c:v>
                      </c:pt>
                      <c:pt idx="182">
                        <c:v>9.9998931147422506E-4</c:v>
                      </c:pt>
                      <c:pt idx="183">
                        <c:v>9.9999146009452909E-4</c:v>
                      </c:pt>
                      <c:pt idx="184">
                        <c:v>9.9999319312340075E-4</c:v>
                      </c:pt>
                      <c:pt idx="185">
                        <c:v>9.9999458745609238E-4</c:v>
                      </c:pt>
                      <c:pt idx="186">
                        <c:v>9.9999570648553007E-4</c:v>
                      </c:pt>
                      <c:pt idx="187">
                        <c:v>9.9999660232687518E-4</c:v>
                      </c:pt>
                      <c:pt idx="188">
                        <c:v>9.9999731770422044E-4</c:v>
                      </c:pt>
                      <c:pt idx="189">
                        <c:v>9.9999788754529754E-4</c:v>
                      </c:pt>
                      <c:pt idx="190">
                        <c:v>9.9999834032485574E-4</c:v>
                      </c:pt>
                      <c:pt idx="191">
                        <c:v>9.9999869919254608E-4</c:v>
                      </c:pt>
                      <c:pt idx="192">
                        <c:v>9.9999898291675752E-4</c:v>
                      </c:pt>
                      <c:pt idx="193">
                        <c:v>9.9999920667184815E-4</c:v>
                      </c:pt>
                      <c:pt idx="194">
                        <c:v>9.9999938269262792E-4</c:v>
                      </c:pt>
                      <c:pt idx="195">
                        <c:v>9.9999952081672341E-4</c:v>
                      </c:pt>
                      <c:pt idx="196">
                        <c:v>9.999996289325921E-4</c:v>
                      </c:pt>
                      <c:pt idx="197">
                        <c:v>9.9999971334842818E-4</c:v>
                      </c:pt>
                      <c:pt idx="198">
                        <c:v>9.9999977909496769E-4</c:v>
                      </c:pt>
                      <c:pt idx="199">
                        <c:v>9.9999983017325924E-4</c:v>
                      </c:pt>
                      <c:pt idx="200">
                        <c:v>9.9999986975677041E-4</c:v>
                      </c:pt>
                    </c:numCache>
                  </c:numRef>
                </c:yVal>
                <c:smooth val="0"/>
              </c15:ser>
            </c15:filteredScatterSeries>
            <c15:filteredScatterSeries>
              <c15:ser>
                <c:idx val="0"/>
                <c:order val="7"/>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28575"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-simple(2)'!$W$23:$W$223</c15:sqref>
                        </c15:formulaRef>
                      </c:ext>
                    </c:extLst>
                    <c:numCache>
                      <c:formatCode>0.00E+00</c:formatCode>
                      <c:ptCount val="201"/>
                      <c:pt idx="0">
                        <c:v>7.6541933773732759E-6</c:v>
                      </c:pt>
                      <c:pt idx="1">
                        <c:v>8.1975359245961555E-6</c:v>
                      </c:pt>
                      <c:pt idx="2">
                        <c:v>8.7744750957383658E-6</c:v>
                      </c:pt>
                      <c:pt idx="3">
                        <c:v>9.3867055348385578E-6</c:v>
                      </c:pt>
                      <c:pt idx="4">
                        <c:v>1.0035980100274066E-5</c:v>
                      </c:pt>
                      <c:pt idx="5">
                        <c:v>1.0724110021675838E-5</c:v>
                      </c:pt>
                      <c:pt idx="6">
                        <c:v>1.1452964916115249E-5</c:v>
                      </c:pt>
                      <c:pt idx="7">
                        <c:v>1.2224472655044671E-5</c:v>
                      </c:pt>
                      <c:pt idx="8">
                        <c:v>1.3040619073539706E-5</c:v>
                      </c:pt>
                      <c:pt idx="9">
                        <c:v>1.3903447513498591E-5</c:v>
                      </c:pt>
                      <c:pt idx="10">
                        <c:v>1.4815058192609976E-5</c:v>
                      </c:pt>
                      <c:pt idx="11">
                        <c:v>1.5777607391090577E-5</c:v>
                      </c:pt>
                      <c:pt idx="12">
                        <c:v>1.6793306448448899E-5</c:v>
                      </c:pt>
                      <c:pt idx="13">
                        <c:v>1.7864420562816564E-5</c:v>
                      </c:pt>
                      <c:pt idx="14">
                        <c:v>1.8993267385738587E-5</c:v>
                      </c:pt>
                      <c:pt idx="15">
                        <c:v>2.0182215405704417E-5</c:v>
                      </c:pt>
                      <c:pt idx="16">
                        <c:v>2.1433682114152975E-5</c:v>
                      </c:pt>
                      <c:pt idx="17">
                        <c:v>2.2750131948179319E-5</c:v>
                      </c:pt>
                      <c:pt idx="18">
                        <c:v>2.4134074004724782E-5</c:v>
                      </c:pt>
                      <c:pt idx="19">
                        <c:v>2.5588059521638672E-5</c:v>
                      </c:pt>
                      <c:pt idx="20">
                        <c:v>2.7114679121649665E-5</c:v>
                      </c:pt>
                      <c:pt idx="21">
                        <c:v>2.8716559816001851E-5</c:v>
                      </c:pt>
                      <c:pt idx="22">
                        <c:v>3.0396361765261392E-5</c:v>
                      </c:pt>
                      <c:pt idx="23">
                        <c:v>3.2156774795613743E-5</c:v>
                      </c:pt>
                      <c:pt idx="24">
                        <c:v>3.4000514669822568E-5</c:v>
                      </c:pt>
                      <c:pt idx="25">
                        <c:v>3.5930319112925879E-5</c:v>
                      </c:pt>
                      <c:pt idx="26">
                        <c:v>3.794894359368917E-5</c:v>
                      </c:pt>
                      <c:pt idx="27">
                        <c:v>4.0059156863817228E-5</c:v>
                      </c:pt>
                      <c:pt idx="28">
                        <c:v>4.2263736257952546E-5</c:v>
                      </c:pt>
                      <c:pt idx="29">
                        <c:v>4.4565462758543119E-5</c:v>
                      </c:pt>
                      <c:pt idx="30">
                        <c:v>4.6967115830745866E-5</c:v>
                      </c:pt>
                      <c:pt idx="31">
                        <c:v>4.9471468033648216E-5</c:v>
                      </c:pt>
                      <c:pt idx="32">
                        <c:v>5.2081279415219672E-5</c:v>
                      </c:pt>
                      <c:pt idx="33">
                        <c:v>5.4799291699558105E-5</c:v>
                      </c:pt>
                      <c:pt idx="34">
                        <c:v>5.7628222276153278E-5</c:v>
                      </c:pt>
                      <c:pt idx="35">
                        <c:v>6.0570758002059135E-5</c:v>
                      </c:pt>
                      <c:pt idx="36">
                        <c:v>6.3629548829032822E-5</c:v>
                      </c:pt>
                      <c:pt idx="37">
                        <c:v>6.6807201268858201E-5</c:v>
                      </c:pt>
                      <c:pt idx="38">
                        <c:v>7.01062717112233E-5</c:v>
                      </c:pt>
                      <c:pt idx="39">
                        <c:v>7.3529259609648618E-5</c:v>
                      </c:pt>
                      <c:pt idx="40">
                        <c:v>7.7078600552072057E-5</c:v>
                      </c:pt>
                      <c:pt idx="41">
                        <c:v>8.0756659233771288E-5</c:v>
                      </c:pt>
                      <c:pt idx="42">
                        <c:v>8.4565722351335974E-5</c:v>
                      </c:pt>
                      <c:pt idx="43">
                        <c:v>8.8507991437402294E-5</c:v>
                      </c:pt>
                      <c:pt idx="44">
                        <c:v>9.2585575656795149E-5</c:v>
                      </c:pt>
                      <c:pt idx="45">
                        <c:v>9.6800484585610633E-5</c:v>
                      </c:pt>
                      <c:pt idx="46">
                        <c:v>1.0115462099558614E-4</c:v>
                      </c:pt>
                      <c:pt idx="47">
                        <c:v>1.0564977366685557E-4</c:v>
                      </c:pt>
                      <c:pt idx="48">
                        <c:v>1.1028761025285161E-4</c:v>
                      </c:pt>
                      <c:pt idx="49">
                        <c:v>1.1506967022170855E-4</c:v>
                      </c:pt>
                      <c:pt idx="50">
                        <c:v>1.1999735789901278E-4</c:v>
                      </c:pt>
                      <c:pt idx="51">
                        <c:v>1.2507193563715058E-4</c:v>
                      </c:pt>
                      <c:pt idx="52">
                        <c:v>1.302945171368093E-4</c:v>
                      </c:pt>
                      <c:pt idx="53">
                        <c:v>1.3566606094638311E-4</c:v>
                      </c:pt>
                      <c:pt idx="54">
                        <c:v>1.4118736416512934E-4</c:v>
                      </c:pt>
                      <c:pt idx="55">
                        <c:v>1.4685905637589635E-4</c:v>
                      </c:pt>
                      <c:pt idx="56">
                        <c:v>1.5268159383311075E-4</c:v>
                      </c:pt>
                      <c:pt idx="57">
                        <c:v>1.5865525393145752E-4</c:v>
                      </c:pt>
                      <c:pt idx="58">
                        <c:v>1.6478012998031089E-4</c:v>
                      </c:pt>
                      <c:pt idx="59">
                        <c:v>1.7105612630848222E-4</c:v>
                      </c:pt>
                      <c:pt idx="60">
                        <c:v>1.7748295372323276E-4</c:v>
                      </c:pt>
                      <c:pt idx="61">
                        <c:v>1.8406012534675999E-4</c:v>
                      </c:pt>
                      <c:pt idx="62">
                        <c:v>1.9078695285251125E-4</c:v>
                      </c:pt>
                      <c:pt idx="63">
                        <c:v>1.9766254312269293E-4</c:v>
                      </c:pt>
                      <c:pt idx="64">
                        <c:v>2.0468579534725317E-4</c:v>
                      </c:pt>
                      <c:pt idx="65">
                        <c:v>2.118553985833973E-4</c:v>
                      </c:pt>
                      <c:pt idx="66">
                        <c:v>2.1916982979337807E-4</c:v>
                      </c:pt>
                      <c:pt idx="67">
                        <c:v>2.2662735237686881E-4</c:v>
                      </c:pt>
                      <c:pt idx="68">
                        <c:v>2.3422601521269561E-4</c:v>
                      </c:pt>
                      <c:pt idx="69">
                        <c:v>2.4196365222307371E-4</c:v>
                      </c:pt>
                      <c:pt idx="70">
                        <c:v>2.4983788247177777E-4</c:v>
                      </c:pt>
                      <c:pt idx="71">
                        <c:v>2.578461108058654E-4</c:v>
                      </c:pt>
                      <c:pt idx="72">
                        <c:v>2.6598552904870122E-4</c:v>
                      </c:pt>
                      <c:pt idx="73">
                        <c:v>2.7425311775007436E-4</c:v>
                      </c:pt>
                      <c:pt idx="74">
                        <c:v>2.826456484972014E-4</c:v>
                      </c:pt>
                      <c:pt idx="75">
                        <c:v>2.9115968678834715E-4</c:v>
                      </c:pt>
                      <c:pt idx="76">
                        <c:v>2.9979159546869669E-4</c:v>
                      </c:pt>
                      <c:pt idx="77">
                        <c:v>3.0853753872598765E-4</c:v>
                      </c:pt>
                      <c:pt idx="78">
                        <c:v>3.1739348664125991E-4</c:v>
                      </c:pt>
                      <c:pt idx="79">
                        <c:v>3.2635522028792084E-4</c:v>
                      </c:pt>
                      <c:pt idx="80">
                        <c:v>3.3541833737017046E-4</c:v>
                      </c:pt>
                      <c:pt idx="81">
                        <c:v>3.4457825838967685E-4</c:v>
                      </c:pt>
                      <c:pt idx="82">
                        <c:v>3.5383023332727717E-4</c:v>
                      </c:pt>
                      <c:pt idx="83">
                        <c:v>3.6316934882438191E-4</c:v>
                      </c:pt>
                      <c:pt idx="84">
                        <c:v>3.72590535846717E-4</c:v>
                      </c:pt>
                      <c:pt idx="85">
                        <c:v>3.8208857781104835E-4</c:v>
                      </c:pt>
                      <c:pt idx="86">
                        <c:v>3.9165811915360617E-4</c:v>
                      </c:pt>
                      <c:pt idx="87">
                        <c:v>4.0129367431707732E-4</c:v>
                      </c:pt>
                      <c:pt idx="88">
                        <c:v>4.1098963713127136E-4</c:v>
                      </c:pt>
                      <c:pt idx="89">
                        <c:v>4.2074029056089789E-4</c:v>
                      </c:pt>
                      <c:pt idx="90">
                        <c:v>4.3053981679232737E-4</c:v>
                      </c:pt>
                      <c:pt idx="91">
                        <c:v>4.4038230762975849E-4</c:v>
                      </c:pt>
                      <c:pt idx="92">
                        <c:v>4.5026177516988811E-4</c:v>
                      </c:pt>
                      <c:pt idx="93">
                        <c:v>4.6017216272297204E-4</c:v>
                      </c:pt>
                      <c:pt idx="94">
                        <c:v>4.7010735594710631E-4</c:v>
                      </c:pt>
                      <c:pt idx="95">
                        <c:v>4.8006119416162861E-4</c:v>
                      </c:pt>
                      <c:pt idx="96">
                        <c:v>4.9002748180476295E-4</c:v>
                      </c:pt>
                      <c:pt idx="97">
                        <c:v>5.0000000000000099E-4</c:v>
                      </c:pt>
                      <c:pt idx="98">
                        <c:v>5.0997251819523903E-4</c:v>
                      </c:pt>
                      <c:pt idx="99">
                        <c:v>5.1993880583837352E-4</c:v>
                      </c:pt>
                      <c:pt idx="100">
                        <c:v>5.2989264405289577E-4</c:v>
                      </c:pt>
                      <c:pt idx="101">
                        <c:v>5.3982783727703004E-4</c:v>
                      </c:pt>
                      <c:pt idx="102">
                        <c:v>5.4973822483011397E-4</c:v>
                      </c:pt>
                      <c:pt idx="103">
                        <c:v>5.5961769237024349E-4</c:v>
                      </c:pt>
                      <c:pt idx="104">
                        <c:v>5.6946018320767466E-4</c:v>
                      </c:pt>
                      <c:pt idx="105">
                        <c:v>5.7925970943910408E-4</c:v>
                      </c:pt>
                      <c:pt idx="106">
                        <c:v>5.8901036286873067E-4</c:v>
                      </c:pt>
                      <c:pt idx="107">
                        <c:v>5.987063256829247E-4</c:v>
                      </c:pt>
                      <c:pt idx="108">
                        <c:v>6.083418808463958E-4</c:v>
                      </c:pt>
                      <c:pt idx="109">
                        <c:v>6.1791142218895368E-4</c:v>
                      </c:pt>
                      <c:pt idx="110">
                        <c:v>6.2740946415328503E-4</c:v>
                      </c:pt>
                      <c:pt idx="111">
                        <c:v>6.3683065117561995E-4</c:v>
                      </c:pt>
                      <c:pt idx="112">
                        <c:v>6.461697666727248E-4</c:v>
                      </c:pt>
                      <c:pt idx="113">
                        <c:v>6.5542174161032523E-4</c:v>
                      </c:pt>
                      <c:pt idx="114">
                        <c:v>6.6458166262983146E-4</c:v>
                      </c:pt>
                      <c:pt idx="115">
                        <c:v>6.7364477971208097E-4</c:v>
                      </c:pt>
                      <c:pt idx="116">
                        <c:v>6.826065133587419E-4</c:v>
                      </c:pt>
                      <c:pt idx="117">
                        <c:v>6.91462461274014E-4</c:v>
                      </c:pt>
                      <c:pt idx="118">
                        <c:v>7.0020840453130506E-4</c:v>
                      </c:pt>
                      <c:pt idx="119">
                        <c:v>7.088403132116545E-4</c:v>
                      </c:pt>
                      <c:pt idx="120">
                        <c:v>7.173543515028003E-4</c:v>
                      </c:pt>
                      <c:pt idx="121">
                        <c:v>7.257468822499274E-4</c:v>
                      </c:pt>
                      <c:pt idx="122">
                        <c:v>7.3401447095130037E-4</c:v>
                      </c:pt>
                      <c:pt idx="123">
                        <c:v>7.4215388919413614E-4</c:v>
                      </c:pt>
                      <c:pt idx="124">
                        <c:v>7.5016211752822388E-4</c:v>
                      </c:pt>
                      <c:pt idx="125">
                        <c:v>7.5803634777692783E-4</c:v>
                      </c:pt>
                      <c:pt idx="126">
                        <c:v>7.6577398478730582E-4</c:v>
                      </c:pt>
                      <c:pt idx="127">
                        <c:v>7.7337264762313267E-4</c:v>
                      </c:pt>
                      <c:pt idx="128">
                        <c:v>7.8083017020662336E-4</c:v>
                      </c:pt>
                      <c:pt idx="129">
                        <c:v>7.8814460141660419E-4</c:v>
                      </c:pt>
                      <c:pt idx="130">
                        <c:v>7.9531420465274818E-4</c:v>
                      </c:pt>
                      <c:pt idx="131">
                        <c:v>8.0233745687730842E-4</c:v>
                      </c:pt>
                      <c:pt idx="132">
                        <c:v>8.0921304714749016E-4</c:v>
                      </c:pt>
                      <c:pt idx="133">
                        <c:v>8.1593987465324134E-4</c:v>
                      </c:pt>
                      <c:pt idx="134">
                        <c:v>8.2251704627676848E-4</c:v>
                      </c:pt>
                      <c:pt idx="135">
                        <c:v>8.2894387369151893E-4</c:v>
                      </c:pt>
                      <c:pt idx="136">
                        <c:v>8.3521987001969041E-4</c:v>
                      </c:pt>
                      <c:pt idx="137">
                        <c:v>8.413447460685437E-4</c:v>
                      </c:pt>
                      <c:pt idx="138">
                        <c:v>8.4731840616689038E-4</c:v>
                      </c:pt>
                      <c:pt idx="139">
                        <c:v>8.5314094362410481E-4</c:v>
                      </c:pt>
                      <c:pt idx="140">
                        <c:v>8.5881263583487176E-4</c:v>
                      </c:pt>
                      <c:pt idx="141">
                        <c:v>8.6433393905361797E-4</c:v>
                      </c:pt>
                      <c:pt idx="142">
                        <c:v>8.6970548286319184E-4</c:v>
                      </c:pt>
                      <c:pt idx="143">
                        <c:v>8.7492806436285041E-4</c:v>
                      </c:pt>
                      <c:pt idx="144">
                        <c:v>8.8000264210098811E-4</c:v>
                      </c:pt>
                      <c:pt idx="145">
                        <c:v>8.8493032977829237E-4</c:v>
                      </c:pt>
                      <c:pt idx="146">
                        <c:v>8.8971238974714945E-4</c:v>
                      </c:pt>
                      <c:pt idx="147">
                        <c:v>8.9435022633314529E-4</c:v>
                      </c:pt>
                      <c:pt idx="148">
                        <c:v>8.9884537900441466E-4</c:v>
                      </c:pt>
                      <c:pt idx="149">
                        <c:v>9.0319951541439024E-4</c:v>
                      </c:pt>
                      <c:pt idx="150">
                        <c:v>9.074144243432057E-4</c:v>
                      </c:pt>
                      <c:pt idx="151">
                        <c:v>9.1149200856259851E-4</c:v>
                      </c:pt>
                      <c:pt idx="152">
                        <c:v>9.1543427764866482E-4</c:v>
                      </c:pt>
                      <c:pt idx="153">
                        <c:v>9.192433407662294E-4</c:v>
                      </c:pt>
                      <c:pt idx="154">
                        <c:v>9.2292139944792867E-4</c:v>
                      </c:pt>
                      <c:pt idx="155">
                        <c:v>9.2647074039035209E-4</c:v>
                      </c:pt>
                      <c:pt idx="156">
                        <c:v>9.2989372828877737E-4</c:v>
                      </c:pt>
                      <c:pt idx="157">
                        <c:v>9.3319279873114243E-4</c:v>
                      </c:pt>
                      <c:pt idx="158">
                        <c:v>9.3637045117096773E-4</c:v>
                      </c:pt>
                      <c:pt idx="159">
                        <c:v>9.3942924199794131E-4</c:v>
                      </c:pt>
                      <c:pt idx="160">
                        <c:v>9.4237177772384735E-4</c:v>
                      </c:pt>
                      <c:pt idx="161">
                        <c:v>9.4520070830044238E-4</c:v>
                      </c:pt>
                      <c:pt idx="162">
                        <c:v>9.4791872058478082E-4</c:v>
                      </c:pt>
                      <c:pt idx="163">
                        <c:v>9.5052853196635223E-4</c:v>
                      </c:pt>
                      <c:pt idx="164">
                        <c:v>9.5303288416925455E-4</c:v>
                      </c:pt>
                      <c:pt idx="165">
                        <c:v>9.5543453724145739E-4</c:v>
                      </c:pt>
                      <c:pt idx="166">
                        <c:v>9.5773626374204789E-4</c:v>
                      </c:pt>
                      <c:pt idx="167">
                        <c:v>9.5994084313618321E-4</c:v>
                      </c:pt>
                      <c:pt idx="168">
                        <c:v>9.6205105640631116E-4</c:v>
                      </c:pt>
                      <c:pt idx="169">
                        <c:v>9.6406968088707449E-4</c:v>
                      </c:pt>
                      <c:pt idx="170">
                        <c:v>9.6599948533017789E-4</c:v>
                      </c:pt>
                      <c:pt idx="171">
                        <c:v>9.6784322520438652E-4</c:v>
                      </c:pt>
                      <c:pt idx="172">
                        <c:v>9.696036382347388E-4</c:v>
                      </c:pt>
                      <c:pt idx="173">
                        <c:v>9.7128344018399849E-4</c:v>
                      </c:pt>
                      <c:pt idx="174">
                        <c:v>9.7288532087835063E-4</c:v>
                      </c:pt>
                      <c:pt idx="175">
                        <c:v>9.7441194047836154E-4</c:v>
                      </c:pt>
                      <c:pt idx="176">
                        <c:v>9.7586592599527549E-4</c:v>
                      </c:pt>
                      <c:pt idx="177">
                        <c:v>9.7724986805182109E-4</c:v>
                      </c:pt>
                      <c:pt idx="178">
                        <c:v>9.7856631788584714E-4</c:v>
                      </c:pt>
                      <c:pt idx="179">
                        <c:v>9.798177845942958E-4</c:v>
                      </c:pt>
                      <c:pt idx="180">
                        <c:v>9.8100673261426155E-4</c:v>
                      </c:pt>
                      <c:pt idx="181">
                        <c:v>9.8213557943718365E-4</c:v>
                      </c:pt>
                      <c:pt idx="182">
                        <c:v>9.832066935515514E-4</c:v>
                      </c:pt>
                      <c:pt idx="183">
                        <c:v>9.8422239260890967E-4</c:v>
                      </c:pt>
                      <c:pt idx="184">
                        <c:v>9.8518494180739016E-4</c:v>
                      </c:pt>
                      <c:pt idx="185">
                        <c:v>9.8609655248650153E-4</c:v>
                      </c:pt>
                      <c:pt idx="186">
                        <c:v>9.8695938092646044E-4</c:v>
                      </c:pt>
                      <c:pt idx="187">
                        <c:v>9.8777552734495544E-4</c:v>
                      </c:pt>
                      <c:pt idx="188">
                        <c:v>9.8854703508388479E-4</c:v>
                      </c:pt>
                      <c:pt idx="189">
                        <c:v>9.8927588997832429E-4</c:v>
                      </c:pt>
                      <c:pt idx="190">
                        <c:v>9.8996401989972604E-4</c:v>
                      </c:pt>
                      <c:pt idx="191">
                        <c:v>9.9061329446516167E-4</c:v>
                      </c:pt>
                      <c:pt idx="192">
                        <c:v>9.9122552490426186E-4</c:v>
                      </c:pt>
                      <c:pt idx="193">
                        <c:v>9.9180246407540393E-4</c:v>
                      </c:pt>
                      <c:pt idx="194">
                        <c:v>9.9234580662262671E-4</c:v>
                      </c:pt>
                      <c:pt idx="195">
                        <c:v>9.9285718926472866E-4</c:v>
                      </c:pt>
                      <c:pt idx="196">
                        <c:v>9.9333819120801738E-4</c:v>
                      </c:pt>
                      <c:pt idx="197">
                        <c:v>9.9379033467422392E-4</c:v>
                      </c:pt>
                      <c:pt idx="198">
                        <c:v>9.9421508553517563E-4</c:v>
                      </c:pt>
                      <c:pt idx="199">
                        <c:v>9.9461385404593346E-4</c:v>
                      </c:pt>
                      <c:pt idx="200">
                        <c:v>9.9498799566823874E-4</c:v>
                      </c:pt>
                    </c:numCache>
                  </c:numRef>
                </c:yVal>
                <c:smooth val="0"/>
              </c15:ser>
            </c15:filteredScatterSeries>
          </c:ext>
        </c:extLst>
      </c:scatterChart>
      <c:valAx>
        <c:axId val="403260912"/>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17496397092758"/>
              <c:y val="0.8853266090297791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61304"/>
        <c:crossesAt val="1.0000000000000004E-6"/>
        <c:crossBetween val="midCat"/>
      </c:valAx>
      <c:valAx>
        <c:axId val="403261304"/>
        <c:scaling>
          <c:logBase val="10"/>
          <c:orientation val="minMax"/>
          <c:max val="1.0000000000000002E-2"/>
          <c:min val="1.0000000000000004E-5"/>
        </c:scaling>
        <c:delete val="0"/>
        <c:axPos val="l"/>
        <c:majorGridlines>
          <c:spPr>
            <a:ln w="9525" cap="flat" cmpd="sng" algn="ctr">
              <a:solidFill>
                <a:schemeClr val="bg2">
                  <a:lumMod val="50000"/>
                </a:schemeClr>
              </a:solidFill>
              <a:round/>
            </a:ln>
            <a:effectLst/>
          </c:spPr>
        </c:majorGridlines>
        <c:minorGridlines>
          <c:spPr>
            <a:ln w="3175" cap="flat" cmpd="sng" algn="ctr">
              <a:solidFill>
                <a:schemeClr val="bg2">
                  <a:lumMod val="50000"/>
                </a:schemeClr>
              </a:solidFill>
              <a:round/>
            </a:ln>
            <a:effectLst/>
          </c:spPr>
        </c:min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Annual Exceedance Probability (yr-1)</a:t>
                </a:r>
              </a:p>
            </c:rich>
          </c:tx>
          <c:layout>
            <c:manualLayout>
              <c:xMode val="edge"/>
              <c:yMode val="edge"/>
              <c:x val="2.2473930240920533E-2"/>
              <c:y val="9.8941432753182512E-2"/>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0.E+00" sourceLinked="0"/>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3260912"/>
        <c:crossesAt val="0.1"/>
        <c:crossBetween val="midCat"/>
      </c:valAx>
      <c:spPr>
        <a:noFill/>
        <a:ln>
          <a:noFill/>
        </a:ln>
        <a:effectLst/>
      </c:spPr>
    </c:plotArea>
    <c:plotVisOnly val="1"/>
    <c:dispBlanksAs val="gap"/>
    <c:showDLblsOverMax val="0"/>
  </c:chart>
  <c:spPr>
    <a:solidFill>
      <a:schemeClr val="bg1"/>
    </a:solidFill>
    <a:ln w="15875">
      <a:solidFill>
        <a:schemeClr val="bg2">
          <a:lumMod val="50000"/>
        </a:schemeClr>
      </a:solidFill>
    </a:ln>
    <a:effectLst/>
  </c:spPr>
  <c:txPr>
    <a:bodyPr/>
    <a:lstStyle/>
    <a:p>
      <a:pPr>
        <a:defRPr sz="1200"/>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US" sz="1800"/>
              <a:t>PDF</a:t>
            </a:r>
          </a:p>
        </c:rich>
      </c:tx>
      <c:layout>
        <c:manualLayout>
          <c:xMode val="edge"/>
          <c:yMode val="edge"/>
          <c:x val="0.50536224436346755"/>
          <c:y val="1.8635828416184823E-2"/>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9950281295744174"/>
          <c:y val="0.16134126326314477"/>
          <c:w val="0.58776795295410078"/>
          <c:h val="0.64329129911392646"/>
        </c:manualLayout>
      </c:layout>
      <c:scatterChart>
        <c:scatterStyle val="lineMarker"/>
        <c:varyColors val="0"/>
        <c:ser>
          <c:idx val="4"/>
          <c:order val="0"/>
          <c:tx>
            <c:strRef>
              <c:f>'Hazard Calc -simple(2)'!$B$14</c:f>
              <c:strCache>
                <c:ptCount val="1"/>
                <c:pt idx="0">
                  <c:v>Base case</c:v>
                </c:pt>
              </c:strCache>
            </c:strRef>
          </c:tx>
          <c:spPr>
            <a:ln w="19050" cap="rnd">
              <a:solidFill>
                <a:schemeClr val="accent6">
                  <a:lumMod val="50000"/>
                </a:schemeClr>
              </a:solidFill>
              <a:round/>
            </a:ln>
            <a:effectLst/>
          </c:spPr>
          <c:marker>
            <c:symbol val="none"/>
          </c:marker>
          <c:xVal>
            <c:numRef>
              <c:f>'Hazard Calc -simple(2)'!$B$23:$B$223</c:f>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f>'Hazard Calc -simple(2)'!$C$23:$C$223</c:f>
              <c:numCache>
                <c:formatCode>General</c:formatCode>
                <c:ptCount val="201"/>
                <c:pt idx="0">
                  <c:v>7.1389615734425798E-5</c:v>
                </c:pt>
                <c:pt idx="1">
                  <c:v>7.9469606715494963E-5</c:v>
                </c:pt>
                <c:pt idx="2">
                  <c:v>8.8365865147670353E-5</c:v>
                </c:pt>
                <c:pt idx="3">
                  <c:v>9.8148904012778897E-5</c:v>
                </c:pt>
                <c:pt idx="4">
                  <c:v>1.088939685399976E-4</c:v>
                </c:pt>
                <c:pt idx="5">
                  <c:v>1.2068120760064324E-4</c:v>
                </c:pt>
                <c:pt idx="6">
                  <c:v>1.3359583527721187E-4</c:v>
                </c:pt>
                <c:pt idx="7">
                  <c:v>1.4772828039793398E-4</c:v>
                </c:pt>
                <c:pt idx="8">
                  <c:v>1.6317432168629818E-4</c:v>
                </c:pt>
                <c:pt idx="9">
                  <c:v>1.8003520603981319E-4</c:v>
                </c:pt>
                <c:pt idx="10">
                  <c:v>1.9841774732586235E-4</c:v>
                </c:pt>
                <c:pt idx="11">
                  <c:v>2.18434402967118E-4</c:v>
                </c:pt>
                <c:pt idx="12">
                  <c:v>2.4020332548697497E-4</c:v>
                </c:pt>
                <c:pt idx="13">
                  <c:v>2.6384838609933302E-4</c:v>
                </c:pt>
                <c:pt idx="14">
                  <c:v>2.8949916735929751E-4</c:v>
                </c:pt>
                <c:pt idx="15">
                  <c:v>3.1729092184457417E-4</c:v>
                </c:pt>
                <c:pt idx="16">
                  <c:v>3.4736449381408762E-4</c:v>
                </c:pt>
                <c:pt idx="17">
                  <c:v>3.7986620079324913E-4</c:v>
                </c:pt>
                <c:pt idx="18">
                  <c:v>4.1494767206680833E-4</c:v>
                </c:pt>
                <c:pt idx="19">
                  <c:v>4.5276564112285532E-4</c:v>
                </c:pt>
                <c:pt idx="20">
                  <c:v>4.9348168918754464E-4</c:v>
                </c:pt>
                <c:pt idx="21">
                  <c:v>5.3726193712163499E-4</c:v>
                </c:pt>
                <c:pt idx="22">
                  <c:v>5.8427668311895344E-4</c:v>
                </c:pt>
                <c:pt idx="23">
                  <c:v>6.3469998385501109E-4</c:v>
                </c:pt>
                <c:pt idx="24">
                  <c:v>6.887091769826098E-4</c:v>
                </c:pt>
                <c:pt idx="25">
                  <c:v>7.4648434316143238E-4</c:v>
                </c:pt>
                <c:pt idx="26">
                  <c:v>8.0820770614091475E-4</c:v>
                </c:pt>
                <c:pt idx="27">
                  <c:v>8.7406296979032009E-4</c:v>
                </c:pt>
                <c:pt idx="28">
                  <c:v>9.442345913867092E-4</c:v>
                </c:pt>
                <c:pt idx="29">
                  <c:v>1.0189069909295188E-3</c:v>
                </c:pt>
                <c:pt idx="30">
                  <c:v>1.0982636967484802E-3</c:v>
                </c:pt>
                <c:pt idx="31">
                  <c:v>1.1824864282077188E-3</c:v>
                </c:pt>
                <c:pt idx="32">
                  <c:v>1.2717541168806026E-3</c:v>
                </c:pt>
                <c:pt idx="33">
                  <c:v>1.3662418681740787E-3</c:v>
                </c:pt>
                <c:pt idx="34">
                  <c:v>1.466119866014245E-3</c:v>
                </c:pt>
                <c:pt idx="35">
                  <c:v>1.571552223862391E-3</c:v>
                </c:pt>
                <c:pt idx="36">
                  <c:v>1.6826957860075961E-3</c:v>
                </c:pt>
                <c:pt idx="37">
                  <c:v>1.7996988837729417E-3</c:v>
                </c:pt>
                <c:pt idx="38">
                  <c:v>1.9227000519711007E-3</c:v>
                </c:pt>
                <c:pt idx="39">
                  <c:v>2.0518267116449171E-3</c:v>
                </c:pt>
                <c:pt idx="40">
                  <c:v>2.187193825822561E-3</c:v>
                </c:pt>
                <c:pt idx="41">
                  <c:v>2.3289025356971814E-3</c:v>
                </c:pt>
                <c:pt idx="42">
                  <c:v>2.4770387852997787E-3</c:v>
                </c:pt>
                <c:pt idx="43">
                  <c:v>2.6316719433631479E-3</c:v>
                </c:pt>
                <c:pt idx="44">
                  <c:v>2.792853431665502E-3</c:v>
                </c:pt>
                <c:pt idx="45">
                  <c:v>2.9606153696864063E-3</c:v>
                </c:pt>
                <c:pt idx="46">
                  <c:v>3.1349692458962422E-3</c:v>
                </c:pt>
                <c:pt idx="47">
                  <c:v>3.3159046264249689E-3</c:v>
                </c:pt>
                <c:pt idx="48">
                  <c:v>3.5033879122083524E-3</c:v>
                </c:pt>
                <c:pt idx="49">
                  <c:v>3.6973611559818643E-3</c:v>
                </c:pt>
                <c:pt idx="50">
                  <c:v>3.8977409506766969E-3</c:v>
                </c:pt>
                <c:pt idx="51">
                  <c:v>4.1044174008616667E-3</c:v>
                </c:pt>
                <c:pt idx="52">
                  <c:v>4.3172531888630719E-3</c:v>
                </c:pt>
                <c:pt idx="53">
                  <c:v>4.5360827470759518E-3</c:v>
                </c:pt>
                <c:pt idx="54">
                  <c:v>4.7607115477503615E-3</c:v>
                </c:pt>
                <c:pt idx="55">
                  <c:v>4.9909155211915121E-3</c:v>
                </c:pt>
                <c:pt idx="56">
                  <c:v>5.2264406128503041E-3</c:v>
                </c:pt>
                <c:pt idx="57">
                  <c:v>5.4670024891998069E-3</c:v>
                </c:pt>
                <c:pt idx="58">
                  <c:v>5.7122864015935974E-3</c:v>
                </c:pt>
                <c:pt idx="59">
                  <c:v>5.9619472164847047E-3</c:v>
                </c:pt>
                <c:pt idx="60">
                  <c:v>6.215609619452213E-3</c:v>
                </c:pt>
                <c:pt idx="61">
                  <c:v>6.4728684994404522E-3</c:v>
                </c:pt>
                <c:pt idx="62">
                  <c:v>6.7332895184686508E-3</c:v>
                </c:pt>
                <c:pt idx="63">
                  <c:v>6.9964098708241631E-3</c:v>
                </c:pt>
                <c:pt idx="64">
                  <c:v>7.2617392344183733E-3</c:v>
                </c:pt>
                <c:pt idx="65">
                  <c:v>7.5287609155708394E-3</c:v>
                </c:pt>
                <c:pt idx="66">
                  <c:v>7.7969331870054569E-3</c:v>
                </c:pt>
                <c:pt idx="67">
                  <c:v>8.0656908173048006E-3</c:v>
                </c:pt>
                <c:pt idx="68">
                  <c:v>8.3344467884886395E-3</c:v>
                </c:pt>
                <c:pt idx="69">
                  <c:v>8.6025941967746138E-3</c:v>
                </c:pt>
                <c:pt idx="70">
                  <c:v>8.869508329958517E-3</c:v>
                </c:pt>
                <c:pt idx="71">
                  <c:v>9.1345489132343052E-3</c:v>
                </c:pt>
                <c:pt idx="72">
                  <c:v>9.3970625136767776E-3</c:v>
                </c:pt>
                <c:pt idx="73">
                  <c:v>9.6563850920494496E-3</c:v>
                </c:pt>
                <c:pt idx="74">
                  <c:v>9.9118446890934415E-3</c:v>
                </c:pt>
                <c:pt idx="75">
                  <c:v>1.0162764232017263E-2</c:v>
                </c:pt>
                <c:pt idx="76">
                  <c:v>1.0408464445558731E-2</c:v>
                </c:pt>
                <c:pt idx="77">
                  <c:v>1.0648266850745099E-2</c:v>
                </c:pt>
                <c:pt idx="78">
                  <c:v>1.0881496833350887E-2</c:v>
                </c:pt>
                <c:pt idx="79">
                  <c:v>1.1107486763060011E-2</c:v>
                </c:pt>
                <c:pt idx="80">
                  <c:v>1.1325579143491955E-2</c:v>
                </c:pt>
                <c:pt idx="81">
                  <c:v>1.1535129772564118E-2</c:v>
                </c:pt>
                <c:pt idx="82">
                  <c:v>1.1735510892143338E-2</c:v>
                </c:pt>
                <c:pt idx="83">
                  <c:v>1.1926114305598983E-2</c:v>
                </c:pt>
                <c:pt idx="84">
                  <c:v>1.2106354441713952E-2</c:v>
                </c:pt>
                <c:pt idx="85">
                  <c:v>1.2275671343444127E-2</c:v>
                </c:pt>
                <c:pt idx="86">
                  <c:v>1.2433533560244301E-2</c:v>
                </c:pt>
                <c:pt idx="87">
                  <c:v>1.2579440923099788E-2</c:v>
                </c:pt>
                <c:pt idx="88">
                  <c:v>1.2712927182017482E-2</c:v>
                </c:pt>
                <c:pt idx="89">
                  <c:v>1.2833562486533811E-2</c:v>
                </c:pt>
                <c:pt idx="90">
                  <c:v>1.2940955690784905E-2</c:v>
                </c:pt>
                <c:pt idx="91">
                  <c:v>1.3034756465848538E-2</c:v>
                </c:pt>
                <c:pt idx="92">
                  <c:v>1.3114657203398003E-2</c:v>
                </c:pt>
                <c:pt idx="93">
                  <c:v>1.3180394696193932E-2</c:v>
                </c:pt>
                <c:pt idx="94">
                  <c:v>1.3231751582567066E-2</c:v>
                </c:pt>
                <c:pt idx="95">
                  <c:v>1.3268557543798411E-2</c:v>
                </c:pt>
                <c:pt idx="96">
                  <c:v>1.3290690245165904E-2</c:v>
                </c:pt>
                <c:pt idx="97">
                  <c:v>1.329807601338109E-2</c:v>
                </c:pt>
                <c:pt idx="98">
                  <c:v>1.3290690245165899E-2</c:v>
                </c:pt>
                <c:pt idx="99">
                  <c:v>1.3268557543798406E-2</c:v>
                </c:pt>
                <c:pt idx="100">
                  <c:v>1.3231751582567057E-2</c:v>
                </c:pt>
                <c:pt idx="101">
                  <c:v>1.3180394696193918E-2</c:v>
                </c:pt>
                <c:pt idx="102">
                  <c:v>1.3114657203397991E-2</c:v>
                </c:pt>
                <c:pt idx="103">
                  <c:v>1.3034756465848521E-2</c:v>
                </c:pt>
                <c:pt idx="104">
                  <c:v>1.2940955690784886E-2</c:v>
                </c:pt>
                <c:pt idx="105">
                  <c:v>1.2833562486533787E-2</c:v>
                </c:pt>
                <c:pt idx="106">
                  <c:v>1.2712927182017457E-2</c:v>
                </c:pt>
                <c:pt idx="107">
                  <c:v>1.2579440923099761E-2</c:v>
                </c:pt>
                <c:pt idx="108">
                  <c:v>1.2433533560244269E-2</c:v>
                </c:pt>
                <c:pt idx="109">
                  <c:v>1.2275671343444094E-2</c:v>
                </c:pt>
                <c:pt idx="110">
                  <c:v>1.2106354441713915E-2</c:v>
                </c:pt>
                <c:pt idx="111">
                  <c:v>1.1926114305598947E-2</c:v>
                </c:pt>
                <c:pt idx="112">
                  <c:v>1.1735510892143298E-2</c:v>
                </c:pt>
                <c:pt idx="113">
                  <c:v>1.1535129772564077E-2</c:v>
                </c:pt>
                <c:pt idx="114">
                  <c:v>1.1325579143491915E-2</c:v>
                </c:pt>
                <c:pt idx="115">
                  <c:v>1.1107486763059966E-2</c:v>
                </c:pt>
                <c:pt idx="116">
                  <c:v>1.0881496833350844E-2</c:v>
                </c:pt>
                <c:pt idx="117">
                  <c:v>1.0648266850745049E-2</c:v>
                </c:pt>
                <c:pt idx="118">
                  <c:v>1.0408464445558685E-2</c:v>
                </c:pt>
                <c:pt idx="119">
                  <c:v>1.0162764232017214E-2</c:v>
                </c:pt>
                <c:pt idx="120">
                  <c:v>9.911844689093393E-3</c:v>
                </c:pt>
                <c:pt idx="121">
                  <c:v>9.6563850920493976E-3</c:v>
                </c:pt>
                <c:pt idx="122">
                  <c:v>9.3970625136767256E-3</c:v>
                </c:pt>
                <c:pt idx="123">
                  <c:v>9.1345489132342549E-3</c:v>
                </c:pt>
                <c:pt idx="124">
                  <c:v>8.8695083299584667E-3</c:v>
                </c:pt>
                <c:pt idx="125">
                  <c:v>8.6025941967745601E-3</c:v>
                </c:pt>
                <c:pt idx="126">
                  <c:v>8.3344467884885858E-3</c:v>
                </c:pt>
                <c:pt idx="127">
                  <c:v>8.0656908173047468E-3</c:v>
                </c:pt>
                <c:pt idx="128">
                  <c:v>7.796933187005404E-3</c:v>
                </c:pt>
                <c:pt idx="129">
                  <c:v>7.5287609155707874E-3</c:v>
                </c:pt>
                <c:pt idx="130">
                  <c:v>7.2617392344183213E-3</c:v>
                </c:pt>
                <c:pt idx="131">
                  <c:v>6.9964098708241119E-3</c:v>
                </c:pt>
                <c:pt idx="132">
                  <c:v>6.7332895184685996E-3</c:v>
                </c:pt>
                <c:pt idx="133">
                  <c:v>6.4728684994404019E-3</c:v>
                </c:pt>
                <c:pt idx="134">
                  <c:v>6.2156096194521627E-3</c:v>
                </c:pt>
                <c:pt idx="135">
                  <c:v>5.9619472164846553E-3</c:v>
                </c:pt>
                <c:pt idx="136">
                  <c:v>5.7122864015935497E-3</c:v>
                </c:pt>
                <c:pt idx="137">
                  <c:v>5.4670024891997591E-3</c:v>
                </c:pt>
                <c:pt idx="138">
                  <c:v>5.2264406128502573E-3</c:v>
                </c:pt>
                <c:pt idx="139">
                  <c:v>4.990915521191467E-3</c:v>
                </c:pt>
                <c:pt idx="140">
                  <c:v>4.7607115477503164E-3</c:v>
                </c:pt>
                <c:pt idx="141">
                  <c:v>4.5360827470759075E-3</c:v>
                </c:pt>
                <c:pt idx="142">
                  <c:v>4.3172531888630312E-3</c:v>
                </c:pt>
                <c:pt idx="143">
                  <c:v>4.104417400861626E-3</c:v>
                </c:pt>
                <c:pt idx="144">
                  <c:v>3.8977409506766574E-3</c:v>
                </c:pt>
                <c:pt idx="145">
                  <c:v>3.6973611559818266E-3</c:v>
                </c:pt>
                <c:pt idx="146">
                  <c:v>3.5033879122083147E-3</c:v>
                </c:pt>
                <c:pt idx="147">
                  <c:v>3.3159046264249316E-3</c:v>
                </c:pt>
                <c:pt idx="148">
                  <c:v>3.1349692458962071E-3</c:v>
                </c:pt>
                <c:pt idx="149">
                  <c:v>2.9606153696863724E-3</c:v>
                </c:pt>
                <c:pt idx="150">
                  <c:v>2.7928534316654708E-3</c:v>
                </c:pt>
                <c:pt idx="151">
                  <c:v>2.6316719433631184E-3</c:v>
                </c:pt>
                <c:pt idx="152">
                  <c:v>2.4770387852997497E-3</c:v>
                </c:pt>
                <c:pt idx="153">
                  <c:v>2.3289025356971545E-3</c:v>
                </c:pt>
                <c:pt idx="154">
                  <c:v>2.187193825822535E-3</c:v>
                </c:pt>
                <c:pt idx="155">
                  <c:v>2.0518267116448911E-3</c:v>
                </c:pt>
                <c:pt idx="156">
                  <c:v>1.9227000519710775E-3</c:v>
                </c:pt>
                <c:pt idx="157">
                  <c:v>1.7996988837729192E-3</c:v>
                </c:pt>
                <c:pt idx="158">
                  <c:v>1.6826957860075751E-3</c:v>
                </c:pt>
                <c:pt idx="159">
                  <c:v>1.5715522238623711E-3</c:v>
                </c:pt>
                <c:pt idx="160">
                  <c:v>1.4661198660142261E-3</c:v>
                </c:pt>
                <c:pt idx="161">
                  <c:v>1.3662418681740604E-3</c:v>
                </c:pt>
                <c:pt idx="162">
                  <c:v>1.2717541168805861E-3</c:v>
                </c:pt>
                <c:pt idx="163">
                  <c:v>1.1824864282077025E-3</c:v>
                </c:pt>
                <c:pt idx="164">
                  <c:v>1.0982636967484651E-3</c:v>
                </c:pt>
                <c:pt idx="165">
                  <c:v>1.0189069909295049E-3</c:v>
                </c:pt>
                <c:pt idx="166">
                  <c:v>9.4423459138669576E-4</c:v>
                </c:pt>
                <c:pt idx="167">
                  <c:v>8.740629697903073E-4</c:v>
                </c:pt>
                <c:pt idx="168">
                  <c:v>8.0820770614090272E-4</c:v>
                </c:pt>
                <c:pt idx="169">
                  <c:v>7.4648434316142143E-4</c:v>
                </c:pt>
                <c:pt idx="170">
                  <c:v>6.8870917698259895E-4</c:v>
                </c:pt>
                <c:pt idx="171">
                  <c:v>6.3469998385500123E-4</c:v>
                </c:pt>
                <c:pt idx="172">
                  <c:v>5.8427668311894412E-4</c:v>
                </c:pt>
                <c:pt idx="173">
                  <c:v>5.3726193712162653E-4</c:v>
                </c:pt>
                <c:pt idx="174">
                  <c:v>4.9348168918753673E-4</c:v>
                </c:pt>
                <c:pt idx="175">
                  <c:v>4.5276564112284822E-4</c:v>
                </c:pt>
                <c:pt idx="176">
                  <c:v>4.1494767206680155E-4</c:v>
                </c:pt>
                <c:pt idx="177">
                  <c:v>3.7986620079324268E-4</c:v>
                </c:pt>
                <c:pt idx="178">
                  <c:v>3.4736449381408176E-4</c:v>
                </c:pt>
                <c:pt idx="179">
                  <c:v>3.1729092184456869E-4</c:v>
                </c:pt>
                <c:pt idx="180">
                  <c:v>2.8949916735929247E-4</c:v>
                </c:pt>
                <c:pt idx="181">
                  <c:v>2.638483860993283E-4</c:v>
                </c:pt>
                <c:pt idx="182">
                  <c:v>2.4020332548697074E-4</c:v>
                </c:pt>
                <c:pt idx="183">
                  <c:v>2.1843440296711412E-4</c:v>
                </c:pt>
                <c:pt idx="184">
                  <c:v>1.984177473258588E-4</c:v>
                </c:pt>
                <c:pt idx="185">
                  <c:v>1.800352060398098E-4</c:v>
                </c:pt>
                <c:pt idx="186">
                  <c:v>1.6317432168629512E-4</c:v>
                </c:pt>
                <c:pt idx="187">
                  <c:v>1.4772828039793124E-4</c:v>
                </c:pt>
                <c:pt idx="188">
                  <c:v>1.3359583527720938E-4</c:v>
                </c:pt>
                <c:pt idx="189">
                  <c:v>1.2068120760064085E-4</c:v>
                </c:pt>
                <c:pt idx="190">
                  <c:v>1.0889396853999556E-4</c:v>
                </c:pt>
                <c:pt idx="191">
                  <c:v>9.8148904012776986E-5</c:v>
                </c:pt>
                <c:pt idx="192">
                  <c:v>8.8365865147668524E-5</c:v>
                </c:pt>
                <c:pt idx="193">
                  <c:v>7.9469606715493351E-5</c:v>
                </c:pt>
                <c:pt idx="194">
                  <c:v>7.1389615734424334E-5</c:v>
                </c:pt>
                <c:pt idx="195">
                  <c:v>6.4059932311732432E-5</c:v>
                </c:pt>
                <c:pt idx="196">
                  <c:v>5.7418964635121643E-5</c:v>
                </c:pt>
                <c:pt idx="197">
                  <c:v>5.1409299876369215E-5</c:v>
                </c:pt>
                <c:pt idx="198">
                  <c:v>4.5977512620099225E-5</c:v>
                </c:pt>
                <c:pt idx="199">
                  <c:v>4.1073972282433118E-5</c:v>
                </c:pt>
                <c:pt idx="200">
                  <c:v>3.6652650839211905E-5</c:v>
                </c:pt>
              </c:numCache>
            </c:numRef>
          </c:yVal>
          <c:smooth val="0"/>
        </c:ser>
        <c:dLbls>
          <c:showLegendKey val="0"/>
          <c:showVal val="0"/>
          <c:showCatName val="0"/>
          <c:showSerName val="0"/>
          <c:showPercent val="0"/>
          <c:showBubbleSize val="0"/>
        </c:dLbls>
        <c:axId val="401416624"/>
        <c:axId val="404071016"/>
        <c:extLst>
          <c:ext xmlns:c15="http://schemas.microsoft.com/office/drawing/2012/chart" uri="{02D57815-91ED-43cb-92C2-25804820EDAC}">
            <c15:filteredScatterSeries>
              <c15:ser>
                <c:idx val="5"/>
                <c:order val="1"/>
                <c:tx>
                  <c:strRef>
                    <c:extLst>
                      <c:ext uri="{02D57815-91ED-43cb-92C2-25804820EDAC}">
                        <c15:formulaRef>
                          <c15:sqref>'Hazard Calc -simple(2)'!$H$15</c15:sqref>
                        </c15:formulaRef>
                      </c:ext>
                    </c:extLst>
                    <c:strCache>
                      <c:ptCount val="1"/>
                      <c:pt idx="0">
                        <c:v>7.5</c:v>
                      </c:pt>
                    </c:strCache>
                  </c:strRef>
                </c:tx>
                <c:spPr>
                  <a:ln w="19050" cap="rnd">
                    <a:solidFill>
                      <a:schemeClr val="accent6">
                        <a:lumMod val="50000"/>
                      </a:schemeClr>
                    </a:solidFill>
                    <a:round/>
                  </a:ln>
                  <a:effectLst/>
                </c:spPr>
                <c:marker>
                  <c:symbol val="none"/>
                </c:marker>
                <c:xVal>
                  <c:numRef>
                    <c:extLst>
                      <c:ex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c:ext uri="{02D57815-91ED-43cb-92C2-25804820EDAC}">
                        <c15:formulaRef>
                          <c15:sqref>'Hazard Calc -simple(2)'!$I$23:$I$223</c15:sqref>
                        </c15:formulaRef>
                      </c:ext>
                    </c:extLst>
                    <c:numCache>
                      <c:formatCode>General</c:formatCode>
                      <c:ptCount val="201"/>
                      <c:pt idx="0">
                        <c:v>1.5181317624301856E-3</c:v>
                      </c:pt>
                      <c:pt idx="1">
                        <c:v>1.6264006193060909E-3</c:v>
                      </c:pt>
                      <c:pt idx="2">
                        <c:v>1.7404559896185368E-3</c:v>
                      </c:pt>
                      <c:pt idx="3">
                        <c:v>1.8604414691352766E-3</c:v>
                      </c:pt>
                      <c:pt idx="4">
                        <c:v>1.9864902022938692E-3</c:v>
                      </c:pt>
                      <c:pt idx="5">
                        <c:v>2.1187235505654121E-3</c:v>
                      </c:pt>
                      <c:pt idx="6">
                        <c:v>2.2572497374539302E-3</c:v>
                      </c:pt>
                      <c:pt idx="7">
                        <c:v>2.4021624778739342E-3</c:v>
                      </c:pt>
                      <c:pt idx="8">
                        <c:v>2.5535396002936759E-3</c:v>
                      </c:pt>
                      <c:pt idx="9">
                        <c:v>2.711441670642654E-3</c:v>
                      </c:pt>
                      <c:pt idx="10">
                        <c:v>2.8759106275503855E-3</c:v>
                      </c:pt>
                      <c:pt idx="11">
                        <c:v>3.0469684390008103E-3</c:v>
                      </c:pt>
                      <c:pt idx="12">
                        <c:v>3.22461579094437E-3</c:v>
                      </c:pt>
                      <c:pt idx="13">
                        <c:v>3.40883081879927E-3</c:v>
                      </c:pt>
                      <c:pt idx="14">
                        <c:v>3.5995678930865909E-3</c:v>
                      </c:pt>
                      <c:pt idx="15">
                        <c:v>3.7967564706730653E-3</c:v>
                      </c:pt>
                      <c:pt idx="16">
                        <c:v>4.0003000232328575E-3</c:v>
                      </c:pt>
                      <c:pt idx="17">
                        <c:v>4.2100750545792905E-3</c:v>
                      </c:pt>
                      <c:pt idx="18">
                        <c:v>4.4259302184529187E-3</c:v>
                      </c:pt>
                      <c:pt idx="19">
                        <c:v>4.6476855481786816E-3</c:v>
                      </c:pt>
                      <c:pt idx="20">
                        <c:v>4.8751318093178632E-3</c:v>
                      </c:pt>
                      <c:pt idx="21">
                        <c:v>5.1080299860373846E-3</c:v>
                      </c:pt>
                      <c:pt idx="22">
                        <c:v>5.3461109113973259E-3</c:v>
                      </c:pt>
                      <c:pt idx="23">
                        <c:v>5.5890750511171927E-3</c:v>
                      </c:pt>
                      <c:pt idx="24">
                        <c:v>5.8365924496227919E-3</c:v>
                      </c:pt>
                      <c:pt idx="25">
                        <c:v>6.0883028463007373E-3</c:v>
                      </c:pt>
                      <c:pt idx="26">
                        <c:v>6.3438159689000418E-3</c:v>
                      </c:pt>
                      <c:pt idx="27">
                        <c:v>6.6027120099248857E-3</c:v>
                      </c:pt>
                      <c:pt idx="28">
                        <c:v>6.8645422906658338E-3</c:v>
                      </c:pt>
                      <c:pt idx="29">
                        <c:v>7.1288301162261017E-3</c:v>
                      </c:pt>
                      <c:pt idx="30">
                        <c:v>7.3950718235245407E-3</c:v>
                      </c:pt>
                      <c:pt idx="31">
                        <c:v>7.6627380228077762E-3</c:v>
                      </c:pt>
                      <c:pt idx="32">
                        <c:v>7.9312750316926084E-3</c:v>
                      </c:pt>
                      <c:pt idx="33">
                        <c:v>8.200106499199205E-3</c:v>
                      </c:pt>
                      <c:pt idx="34">
                        <c:v>8.4686352156396437E-3</c:v>
                      </c:pt>
                      <c:pt idx="35">
                        <c:v>8.736245102610056E-3</c:v>
                      </c:pt>
                      <c:pt idx="36">
                        <c:v>9.0023033757137411E-3</c:v>
                      </c:pt>
                      <c:pt idx="37">
                        <c:v>9.2661628710332261E-3</c:v>
                      </c:pt>
                      <c:pt idx="38">
                        <c:v>9.5271645247883806E-3</c:v>
                      </c:pt>
                      <c:pt idx="39">
                        <c:v>9.7846399940818927E-3</c:v>
                      </c:pt>
                      <c:pt idx="40">
                        <c:v>1.0037914405160157E-2</c:v>
                      </c:pt>
                      <c:pt idx="41">
                        <c:v>1.0286309214223164E-2</c:v>
                      </c:pt>
                      <c:pt idx="42">
                        <c:v>1.0529145164518113E-2</c:v>
                      </c:pt>
                      <c:pt idx="43">
                        <c:v>1.076574532226382E-2</c:v>
                      </c:pt>
                      <c:pt idx="44">
                        <c:v>1.0995438172891366E-2</c:v>
                      </c:pt>
                      <c:pt idx="45">
                        <c:v>1.1217560758165115E-2</c:v>
                      </c:pt>
                      <c:pt idx="46">
                        <c:v>1.1431461833979473E-2</c:v>
                      </c:pt>
                      <c:pt idx="47">
                        <c:v>1.1636505028022248E-2</c:v>
                      </c:pt>
                      <c:pt idx="48">
                        <c:v>1.1832071976064578E-2</c:v>
                      </c:pt>
                      <c:pt idx="49">
                        <c:v>1.2017565415388273E-2</c:v>
                      </c:pt>
                      <c:pt idx="50">
                        <c:v>1.219241221380009E-2</c:v>
                      </c:pt>
                      <c:pt idx="51">
                        <c:v>1.2356066312812854E-2</c:v>
                      </c:pt>
                      <c:pt idx="52">
                        <c:v>1.2508011563897938E-2</c:v>
                      </c:pt>
                      <c:pt idx="53">
                        <c:v>1.2647764437231519E-2</c:v>
                      </c:pt>
                      <c:pt idx="54">
                        <c:v>1.2774876583066893E-2</c:v>
                      </c:pt>
                      <c:pt idx="55">
                        <c:v>1.2888937226761651E-2</c:v>
                      </c:pt>
                      <c:pt idx="56">
                        <c:v>1.2989575379565623E-2</c:v>
                      </c:pt>
                      <c:pt idx="57">
                        <c:v>1.3076461848524425E-2</c:v>
                      </c:pt>
                      <c:pt idx="58">
                        <c:v>1.314931103026297E-2</c:v>
                      </c:pt>
                      <c:pt idx="59">
                        <c:v>1.3207882474971844E-2</c:v>
                      </c:pt>
                      <c:pt idx="60">
                        <c:v>1.3251982208611401E-2</c:v>
                      </c:pt>
                      <c:pt idx="61">
                        <c:v>1.3281463803158802E-2</c:v>
                      </c:pt>
                      <c:pt idx="62">
                        <c:v>1.3296229186634057E-2</c:v>
                      </c:pt>
                      <c:pt idx="63">
                        <c:v>1.3296229186634057E-2</c:v>
                      </c:pt>
                      <c:pt idx="64">
                        <c:v>1.32814638031588E-2</c:v>
                      </c:pt>
                      <c:pt idx="65">
                        <c:v>1.3251982208611398E-2</c:v>
                      </c:pt>
                      <c:pt idx="66">
                        <c:v>1.3207882474971837E-2</c:v>
                      </c:pt>
                      <c:pt idx="67">
                        <c:v>1.3149311030262961E-2</c:v>
                      </c:pt>
                      <c:pt idx="68">
                        <c:v>1.3076461848524415E-2</c:v>
                      </c:pt>
                      <c:pt idx="69">
                        <c:v>1.2989575379565613E-2</c:v>
                      </c:pt>
                      <c:pt idx="70">
                        <c:v>1.2888937226761635E-2</c:v>
                      </c:pt>
                      <c:pt idx="71">
                        <c:v>1.2774876583066879E-2</c:v>
                      </c:pt>
                      <c:pt idx="72">
                        <c:v>1.2647764437231503E-2</c:v>
                      </c:pt>
                      <c:pt idx="73">
                        <c:v>1.2508011563897921E-2</c:v>
                      </c:pt>
                      <c:pt idx="74">
                        <c:v>1.2356066312812835E-2</c:v>
                      </c:pt>
                      <c:pt idx="75">
                        <c:v>1.2192412213800071E-2</c:v>
                      </c:pt>
                      <c:pt idx="76">
                        <c:v>1.2017565415388254E-2</c:v>
                      </c:pt>
                      <c:pt idx="77">
                        <c:v>1.1832071976064553E-2</c:v>
                      </c:pt>
                      <c:pt idx="78">
                        <c:v>1.1636505028022222E-2</c:v>
                      </c:pt>
                      <c:pt idx="79">
                        <c:v>1.1431461833979448E-2</c:v>
                      </c:pt>
                      <c:pt idx="80">
                        <c:v>1.1217560758165088E-2</c:v>
                      </c:pt>
                      <c:pt idx="81">
                        <c:v>1.0995438172891338E-2</c:v>
                      </c:pt>
                      <c:pt idx="82">
                        <c:v>1.076574532226379E-2</c:v>
                      </c:pt>
                      <c:pt idx="83">
                        <c:v>1.0529145164518083E-2</c:v>
                      </c:pt>
                      <c:pt idx="84">
                        <c:v>1.0286309214223133E-2</c:v>
                      </c:pt>
                      <c:pt idx="85">
                        <c:v>1.0037914405160126E-2</c:v>
                      </c:pt>
                      <c:pt idx="86">
                        <c:v>9.7846399940818615E-3</c:v>
                      </c:pt>
                      <c:pt idx="87">
                        <c:v>9.5271645247883476E-3</c:v>
                      </c:pt>
                      <c:pt idx="88">
                        <c:v>9.2661628710331932E-3</c:v>
                      </c:pt>
                      <c:pt idx="89">
                        <c:v>9.0023033757137081E-3</c:v>
                      </c:pt>
                      <c:pt idx="90">
                        <c:v>8.7362451026100265E-3</c:v>
                      </c:pt>
                      <c:pt idx="91">
                        <c:v>8.4686352156396125E-3</c:v>
                      </c:pt>
                      <c:pt idx="92">
                        <c:v>8.200106499199172E-3</c:v>
                      </c:pt>
                      <c:pt idx="93">
                        <c:v>7.9312750316925754E-3</c:v>
                      </c:pt>
                      <c:pt idx="94">
                        <c:v>7.6627380228077467E-3</c:v>
                      </c:pt>
                      <c:pt idx="95">
                        <c:v>7.3950718235245121E-3</c:v>
                      </c:pt>
                      <c:pt idx="96">
                        <c:v>7.1288301162260705E-3</c:v>
                      </c:pt>
                      <c:pt idx="97">
                        <c:v>6.8645422906658026E-3</c:v>
                      </c:pt>
                      <c:pt idx="98">
                        <c:v>6.602712009924858E-3</c:v>
                      </c:pt>
                      <c:pt idx="99">
                        <c:v>6.3438159689000132E-3</c:v>
                      </c:pt>
                      <c:pt idx="100">
                        <c:v>6.0883028463007095E-3</c:v>
                      </c:pt>
                      <c:pt idx="101">
                        <c:v>5.8365924496227642E-3</c:v>
                      </c:pt>
                      <c:pt idx="102">
                        <c:v>5.5890750511171658E-3</c:v>
                      </c:pt>
                      <c:pt idx="103">
                        <c:v>5.3461109113973008E-3</c:v>
                      </c:pt>
                      <c:pt idx="104">
                        <c:v>5.1080299860373594E-3</c:v>
                      </c:pt>
                      <c:pt idx="105">
                        <c:v>4.8751318093178389E-3</c:v>
                      </c:pt>
                      <c:pt idx="106">
                        <c:v>4.6476855481786565E-3</c:v>
                      </c:pt>
                      <c:pt idx="107">
                        <c:v>4.4259302184528953E-3</c:v>
                      </c:pt>
                      <c:pt idx="108">
                        <c:v>4.2100750545792679E-3</c:v>
                      </c:pt>
                      <c:pt idx="109">
                        <c:v>4.0003000232328376E-3</c:v>
                      </c:pt>
                      <c:pt idx="110">
                        <c:v>3.7967564706730449E-3</c:v>
                      </c:pt>
                      <c:pt idx="111">
                        <c:v>3.5995678930865714E-3</c:v>
                      </c:pt>
                      <c:pt idx="112">
                        <c:v>3.4088308187992522E-3</c:v>
                      </c:pt>
                      <c:pt idx="113">
                        <c:v>3.2246157909443548E-3</c:v>
                      </c:pt>
                      <c:pt idx="114">
                        <c:v>3.0469684390007942E-3</c:v>
                      </c:pt>
                      <c:pt idx="115">
                        <c:v>2.8759106275503712E-3</c:v>
                      </c:pt>
                      <c:pt idx="116">
                        <c:v>2.7114416706426401E-3</c:v>
                      </c:pt>
                      <c:pt idx="117">
                        <c:v>2.5535396002936612E-3</c:v>
                      </c:pt>
                      <c:pt idx="118">
                        <c:v>2.4021624778739216E-3</c:v>
                      </c:pt>
                      <c:pt idx="119">
                        <c:v>2.2572497374539176E-3</c:v>
                      </c:pt>
                      <c:pt idx="120">
                        <c:v>2.1187235505654E-3</c:v>
                      </c:pt>
                      <c:pt idx="121">
                        <c:v>1.9864902022938584E-3</c:v>
                      </c:pt>
                      <c:pt idx="122">
                        <c:v>1.8604414691352658E-3</c:v>
                      </c:pt>
                      <c:pt idx="123">
                        <c:v>1.7404559896185257E-3</c:v>
                      </c:pt>
                      <c:pt idx="124">
                        <c:v>1.6264006193060824E-3</c:v>
                      </c:pt>
                      <c:pt idx="125">
                        <c:v>1.5181317624301765E-3</c:v>
                      </c:pt>
                      <c:pt idx="126">
                        <c:v>1.415496673092822E-3</c:v>
                      </c:pt>
                      <c:pt idx="127">
                        <c:v>1.3183347196456655E-3</c:v>
                      </c:pt>
                      <c:pt idx="128">
                        <c:v>1.2264786065637708E-3</c:v>
                      </c:pt>
                      <c:pt idx="129">
                        <c:v>1.1397555488274942E-3</c:v>
                      </c:pt>
                      <c:pt idx="130">
                        <c:v>1.0579883945222397E-3</c:v>
                      </c:pt>
                      <c:pt idx="131">
                        <c:v>9.80996692050543E-4</c:v>
                      </c:pt>
                      <c:pt idx="132">
                        <c:v>9.0859769901876467E-4</c:v>
                      </c:pt>
                      <c:pt idx="133">
                        <c:v>8.4060733050647337E-4</c:v>
                      </c:pt>
                      <c:pt idx="134">
                        <c:v>7.768410450457214E-4</c:v>
                      </c:pt>
                      <c:pt idx="135">
                        <c:v>7.1711466722578225E-4</c:v>
                      </c:pt>
                      <c:pt idx="136">
                        <c:v>6.6124514639317208E-4</c:v>
                      </c:pt>
                      <c:pt idx="137">
                        <c:v>6.0905125143413349E-4</c:v>
                      </c:pt>
                      <c:pt idx="138">
                        <c:v>5.6035420210497424E-4</c:v>
                      </c:pt>
                      <c:pt idx="139">
                        <c:v>5.1497823781316795E-4</c:v>
                      </c:pt>
                      <c:pt idx="140">
                        <c:v>4.7275112514790575E-4</c:v>
                      </c:pt>
                      <c:pt idx="141">
                        <c:v>4.3350460581224447E-4</c:v>
                      </c:pt>
                      <c:pt idx="142">
                        <c:v>3.9707478692016892E-4</c:v>
                      </c:pt>
                      <c:pt idx="143">
                        <c:v>3.6330247589117578E-4</c:v>
                      </c:pt>
                      <c:pt idx="144">
                        <c:v>3.3203346240319421E-4</c:v>
                      </c:pt>
                      <c:pt idx="145">
                        <c:v>3.0311875005303217E-4</c:v>
                      </c:pt>
                      <c:pt idx="146">
                        <c:v>2.7641474052358641E-4</c:v>
                      </c:pt>
                      <c:pt idx="147">
                        <c:v>2.5178337317055983E-4</c:v>
                      </c:pt>
                      <c:pt idx="148">
                        <c:v>2.290922230204635E-4</c:v>
                      </c:pt>
                      <c:pt idx="149">
                        <c:v>2.0821456021846441E-4</c:v>
                      </c:pt>
                      <c:pt idx="150">
                        <c:v>1.8902937398152734E-4</c:v>
                      </c:pt>
                      <c:pt idx="151">
                        <c:v>1.7142136410179616E-4</c:v>
                      </c:pt>
                      <c:pt idx="152">
                        <c:v>1.5528090300983056E-4</c:v>
                      </c:pt>
                      <c:pt idx="153">
                        <c:v>1.4050397134970737E-4</c:v>
                      </c:pt>
                      <c:pt idx="154">
                        <c:v>1.2699206994072542E-4</c:v>
                      </c:pt>
                      <c:pt idx="155">
                        <c:v>1.146521109060818E-4</c:v>
                      </c:pt>
                      <c:pt idx="156">
                        <c:v>1.0339629063988074E-4</c:v>
                      </c:pt>
                      <c:pt idx="157">
                        <c:v>9.3141947162647082E-5</c:v>
                      </c:pt>
                      <c:pt idx="158">
                        <c:v>8.3811404284441971E-5</c:v>
                      </c:pt>
                      <c:pt idx="159">
                        <c:v>7.5331804855924164E-5</c:v>
                      </c:pt>
                      <c:pt idx="160">
                        <c:v>6.7634935243324703E-5</c:v>
                      </c:pt>
                      <c:pt idx="161">
                        <c:v>6.065704301524642E-5</c:v>
                      </c:pt>
                      <c:pt idx="162">
                        <c:v>5.4338649679207635E-5</c:v>
                      </c:pt>
                      <c:pt idx="163">
                        <c:v>4.8624360155557552E-5</c:v>
                      </c:pt>
                      <c:pt idx="164">
                        <c:v>4.346267052724521E-5</c:v>
                      </c:pt>
                      <c:pt idx="165">
                        <c:v>3.8805775457212236E-5</c:v>
                      </c:pt>
                      <c:pt idx="166">
                        <c:v>3.460937652204656E-5</c:v>
                      </c:pt>
                      <c:pt idx="167">
                        <c:v>3.0832492571954293E-5</c:v>
                      </c:pt>
                      <c:pt idx="168">
                        <c:v>2.7437273093905761E-5</c:v>
                      </c:pt>
                      <c:pt idx="169">
                        <c:v>2.4388815427676642E-5</c:v>
                      </c:pt>
                      <c:pt idx="170">
                        <c:v>2.1654986563985111E-5</c:v>
                      </c:pt>
                      <c:pt idx="171">
                        <c:v>1.9206250140433857E-5</c:v>
                      </c:pt>
                      <c:pt idx="172">
                        <c:v>1.7015499144805917E-5</c:v>
                      </c:pt>
                      <c:pt idx="173">
                        <c:v>1.5057894736625007E-5</c:v>
                      </c:pt>
                      <c:pt idx="174">
                        <c:v>1.3310711506861576E-5</c:v>
                      </c:pt>
                      <c:pt idx="175">
                        <c:v>1.1753189412247982E-5</c:v>
                      </c:pt>
                      <c:pt idx="176">
                        <c:v>1.0366392544781345E-5</c:v>
                      </c:pt>
                      <c:pt idx="177">
                        <c:v>9.1330748284885496E-6</c:v>
                      </c:pt>
                      <c:pt idx="178">
                        <c:v>8.0375526741996397E-6</c:v>
                      </c:pt>
                      <c:pt idx="179">
                        <c:v>7.065584568661723E-6</c:v>
                      </c:pt>
                      <c:pt idx="180">
                        <c:v>6.2042575265246898E-6</c:v>
                      </c:pt>
                      <c:pt idx="181">
                        <c:v>5.4418802922079708E-6</c:v>
                      </c:pt>
                      <c:pt idx="182">
                        <c:v>4.7678831430547828E-6</c:v>
                      </c:pt>
                      <c:pt idx="183">
                        <c:v>4.1727241151161649E-6</c:v>
                      </c:pt>
                      <c:pt idx="184">
                        <c:v>3.6478014479932743E-6</c:v>
                      </c:pt>
                      <c:pt idx="185">
                        <c:v>3.1853720250045724E-6</c:v>
                      </c:pt>
                      <c:pt idx="186">
                        <c:v>2.7784755691385788E-6</c:v>
                      </c:pt>
                      <c:pt idx="187">
                        <c:v>2.420864343408368E-6</c:v>
                      </c:pt>
                      <c:pt idx="188">
                        <c:v>2.1069380959567185E-6</c:v>
                      </c:pt>
                      <c:pt idx="189">
                        <c:v>1.8316839851954478E-6</c:v>
                      </c:pt>
                      <c:pt idx="190">
                        <c:v>1.5906212180401281E-6</c:v>
                      </c:pt>
                      <c:pt idx="191">
                        <c:v>1.3797501345776869E-6</c:v>
                      </c:pt>
                      <c:pt idx="192">
                        <c:v>1.1955054749549733E-6</c:v>
                      </c:pt>
                      <c:pt idx="193">
                        <c:v>1.0347135685949853E-6</c:v>
                      </c:pt>
                      <c:pt idx="194">
                        <c:v>8.9455319174951606E-7</c:v>
                      </c:pt>
                      <c:pt idx="195">
                        <c:v>7.7251984661843909E-7</c:v>
                      </c:pt>
                      <c:pt idx="196">
                        <c:v>6.6639322356407775E-7</c:v>
                      </c:pt>
                      <c:pt idx="197">
                        <c:v>5.7420761710275054E-7</c:v>
                      </c:pt>
                      <c:pt idx="198">
                        <c:v>4.942250761643627E-7</c:v>
                      </c:pt>
                      <c:pt idx="199">
                        <c:v>4.2491107939443826E-7</c:v>
                      </c:pt>
                      <c:pt idx="200">
                        <c:v>3.6491253687117015E-7</c:v>
                      </c:pt>
                    </c:numCache>
                  </c:numRef>
                </c:yVal>
                <c:smooth val="0"/>
              </c15:ser>
            </c15:filteredScatterSeries>
            <c15:filteredScatterSeries>
              <c15:ser>
                <c:idx val="6"/>
                <c:order val="2"/>
                <c:tx>
                  <c:strRef>
                    <c:extLst xmlns:c15="http://schemas.microsoft.com/office/drawing/2012/chart">
                      <c:ext xmlns:c15="http://schemas.microsoft.com/office/drawing/2012/chart" uri="{02D57815-91ED-43cb-92C2-25804820EDAC}">
                        <c15:formulaRef>
                          <c15:sqref>'Hazard Calc -simple(2)'!$T$18</c15:sqref>
                        </c15:formulaRef>
                      </c:ext>
                    </c:extLst>
                    <c:strCache>
                      <c:ptCount val="1"/>
                      <c:pt idx="0">
                        <c:v>0.4</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-simple(2)'!$U$23:$U$223</c15:sqref>
                        </c15:formulaRef>
                      </c:ext>
                    </c:extLst>
                    <c:numCache>
                      <c:formatCode>General</c:formatCode>
                      <c:ptCount val="201"/>
                      <c:pt idx="0">
                        <c:v>5.2709461664160364E-4</c:v>
                      </c:pt>
                      <c:pt idx="1">
                        <c:v>5.5986325737107374E-4</c:v>
                      </c:pt>
                      <c:pt idx="2">
                        <c:v>5.9429752074784646E-4</c:v>
                      </c:pt>
                      <c:pt idx="3">
                        <c:v>6.3045549787986085E-4</c:v>
                      </c:pt>
                      <c:pt idx="4">
                        <c:v>6.6839550430620694E-4</c:v>
                      </c:pt>
                      <c:pt idx="5">
                        <c:v>7.0817594354003117E-4</c:v>
                      </c:pt>
                      <c:pt idx="6">
                        <c:v>7.4985516207363425E-4</c:v>
                      </c:pt>
                      <c:pt idx="7">
                        <c:v>7.9349129589168692E-4</c:v>
                      </c:pt>
                      <c:pt idx="8">
                        <c:v>8.3914210857944044E-4</c:v>
                      </c:pt>
                      <c:pt idx="9">
                        <c:v>8.8686482115578823E-4</c:v>
                      </c:pt>
                      <c:pt idx="10">
                        <c:v>9.3671593380584663E-4</c:v>
                      </c:pt>
                      <c:pt idx="11">
                        <c:v>9.8875103973425729E-4</c:v>
                      </c:pt>
                      <c:pt idx="12">
                        <c:v>1.043024631408467E-3</c:v>
                      </c:pt>
                      <c:pt idx="13">
                        <c:v>1.0995898995106825E-3</c:v>
                      </c:pt>
                      <c:pt idx="14">
                        <c:v>1.1584985249677333E-3</c:v>
                      </c:pt>
                      <c:pt idx="15">
                        <c:v>1.2198004644795718E-3</c:v>
                      </c:pt>
                      <c:pt idx="16">
                        <c:v>1.2835437300192385E-3</c:v>
                      </c:pt>
                      <c:pt idx="17">
                        <c:v>1.3497741628297041E-3</c:v>
                      </c:pt>
                      <c:pt idx="18">
                        <c:v>1.4185352024956032E-3</c:v>
                      </c:pt>
                      <c:pt idx="19">
                        <c:v>1.4898676517204053E-3</c:v>
                      </c:pt>
                      <c:pt idx="20">
                        <c:v>1.5638094374915026E-3</c:v>
                      </c:pt>
                      <c:pt idx="21">
                        <c:v>1.6403953693669186E-3</c:v>
                      </c:pt>
                      <c:pt idx="22">
                        <c:v>1.7196568956673009E-3</c:v>
                      </c:pt>
                      <c:pt idx="23">
                        <c:v>1.8016218584054541E-3</c:v>
                      </c:pt>
                      <c:pt idx="24">
                        <c:v>1.8863142478322589E-3</c:v>
                      </c:pt>
                      <c:pt idx="25">
                        <c:v>1.9737539575223587E-3</c:v>
                      </c:pt>
                      <c:pt idx="26">
                        <c:v>2.0639565409647947E-3</c:v>
                      </c:pt>
                      <c:pt idx="27">
                        <c:v>2.1569329706627926E-3</c:v>
                      </c:pt>
                      <c:pt idx="28">
                        <c:v>2.2526894007824576E-3</c:v>
                      </c:pt>
                      <c:pt idx="29">
                        <c:v>2.3512269344221791E-3</c:v>
                      </c:pt>
                      <c:pt idx="30">
                        <c:v>2.4525413966024509E-3</c:v>
                      </c:pt>
                      <c:pt idx="31">
                        <c:v>2.5566231140994561E-3</c:v>
                      </c:pt>
                      <c:pt idx="32">
                        <c:v>2.663456703264633E-3</c:v>
                      </c:pt>
                      <c:pt idx="33">
                        <c:v>2.7730208669863956E-3</c:v>
                      </c:pt>
                      <c:pt idx="34">
                        <c:v>2.8852882019587555E-3</c:v>
                      </c:pt>
                      <c:pt idx="35">
                        <c:v>3.0002250174246473E-3</c:v>
                      </c:pt>
                      <c:pt idx="36">
                        <c:v>3.1177911665589363E-3</c:v>
                      </c:pt>
                      <c:pt idx="37">
                        <c:v>3.2379398916473007E-3</c:v>
                      </c:pt>
                      <c:pt idx="38">
                        <c:v>3.3606176842019843E-3</c:v>
                      </c:pt>
                      <c:pt idx="39">
                        <c:v>3.4857641611340151E-3</c:v>
                      </c:pt>
                      <c:pt idx="40">
                        <c:v>3.6133119580733291E-3</c:v>
                      </c:pt>
                      <c:pt idx="41">
                        <c:v>3.7431866408936297E-3</c:v>
                      </c:pt>
                      <c:pt idx="42">
                        <c:v>3.8753066364573385E-3</c:v>
                      </c:pt>
                      <c:pt idx="43">
                        <c:v>4.0095831835479986E-3</c:v>
                      </c:pt>
                      <c:pt idx="44">
                        <c:v>4.1459203049026266E-3</c:v>
                      </c:pt>
                      <c:pt idx="45">
                        <c:v>4.2842148011951933E-3</c:v>
                      </c:pt>
                      <c:pt idx="46">
                        <c:v>4.4243562677545017E-3</c:v>
                      </c:pt>
                      <c:pt idx="47">
                        <c:v>4.5662271347255579E-3</c:v>
                      </c:pt>
                      <c:pt idx="48">
                        <c:v>4.7097027313031678E-3</c:v>
                      </c:pt>
                      <c:pt idx="49">
                        <c:v>4.8546513745803335E-3</c:v>
                      </c:pt>
                      <c:pt idx="50">
                        <c:v>5.0009344834622028E-3</c:v>
                      </c:pt>
                      <c:pt idx="51">
                        <c:v>5.1484067179993799E-3</c:v>
                      </c:pt>
                      <c:pt idx="52">
                        <c:v>5.2969161443924958E-3</c:v>
                      </c:pt>
                      <c:pt idx="53">
                        <c:v>5.4463044258137765E-3</c:v>
                      </c:pt>
                      <c:pt idx="54">
                        <c:v>5.5964070390809983E-3</c:v>
                      </c:pt>
                      <c:pt idx="55">
                        <c:v>5.7470535171058367E-3</c:v>
                      </c:pt>
                      <c:pt idx="56">
                        <c:v>5.8980677169218248E-3</c:v>
                      </c:pt>
                      <c:pt idx="57">
                        <c:v>6.0492681129785961E-3</c:v>
                      </c:pt>
                      <c:pt idx="58">
                        <c:v>6.2004681152684387E-3</c:v>
                      </c:pt>
                      <c:pt idx="59">
                        <c:v>6.3514764117297362E-3</c:v>
                      </c:pt>
                      <c:pt idx="60">
                        <c:v>6.5020973342499039E-3</c:v>
                      </c:pt>
                      <c:pt idx="61">
                        <c:v>6.6521312474688834E-3</c:v>
                      </c:pt>
                      <c:pt idx="62">
                        <c:v>6.8013749594635995E-3</c:v>
                      </c:pt>
                      <c:pt idx="63">
                        <c:v>6.9496221532749231E-3</c:v>
                      </c:pt>
                      <c:pt idx="64">
                        <c:v>7.0966638381221945E-3</c:v>
                      </c:pt>
                      <c:pt idx="65">
                        <c:v>7.2422888190370816E-3</c:v>
                      </c:pt>
                      <c:pt idx="66">
                        <c:v>7.3862841835390849E-3</c:v>
                      </c:pt>
                      <c:pt idx="67">
                        <c:v>7.5284358038701215E-3</c:v>
                      </c:pt>
                      <c:pt idx="68">
                        <c:v>7.6685288532060119E-3</c:v>
                      </c:pt>
                      <c:pt idx="69">
                        <c:v>7.8063483341690434E-3</c:v>
                      </c:pt>
                      <c:pt idx="70">
                        <c:v>7.941679617878717E-3</c:v>
                      </c:pt>
                      <c:pt idx="71">
                        <c:v>8.0743089916978684E-3</c:v>
                      </c:pt>
                      <c:pt idx="72">
                        <c:v>8.2040242137593859E-3</c:v>
                      </c:pt>
                      <c:pt idx="73">
                        <c:v>8.3306150722950029E-3</c:v>
                      </c:pt>
                      <c:pt idx="74">
                        <c:v>8.4538739477327974E-3</c:v>
                      </c:pt>
                      <c:pt idx="75">
                        <c:v>8.5735963754846097E-3</c:v>
                      </c:pt>
                      <c:pt idx="76">
                        <c:v>8.6895816073087138E-3</c:v>
                      </c:pt>
                      <c:pt idx="77">
                        <c:v>8.8016331691074985E-3</c:v>
                      </c:pt>
                      <c:pt idx="78">
                        <c:v>8.9095594130045915E-3</c:v>
                      </c:pt>
                      <c:pt idx="79">
                        <c:v>9.0131740615412084E-3</c:v>
                      </c:pt>
                      <c:pt idx="80">
                        <c:v>9.1122967418376718E-3</c:v>
                      </c:pt>
                      <c:pt idx="81">
                        <c:v>9.2067535075830917E-3</c:v>
                      </c:pt>
                      <c:pt idx="82">
                        <c:v>9.2963773467442321E-3</c:v>
                      </c:pt>
                      <c:pt idx="83">
                        <c:v>9.3810086729234545E-3</c:v>
                      </c:pt>
                      <c:pt idx="84">
                        <c:v>9.4604957983454949E-3</c:v>
                      </c:pt>
                      <c:pt idx="85">
                        <c:v>9.534695386513109E-3</c:v>
                      </c:pt>
                      <c:pt idx="86">
                        <c:v>9.6034728826426257E-3</c:v>
                      </c:pt>
                      <c:pt idx="87">
                        <c:v>9.6667029200712372E-3</c:v>
                      </c:pt>
                      <c:pt idx="88">
                        <c:v>9.7242697009187404E-3</c:v>
                      </c:pt>
                      <c:pt idx="89">
                        <c:v>9.7760673493864029E-3</c:v>
                      </c:pt>
                      <c:pt idx="90">
                        <c:v>9.8220002361844878E-3</c:v>
                      </c:pt>
                      <c:pt idx="91">
                        <c:v>9.8619832726972254E-3</c:v>
                      </c:pt>
                      <c:pt idx="92">
                        <c:v>9.8959421736187422E-3</c:v>
                      </c:pt>
                      <c:pt idx="93">
                        <c:v>9.9238136869252962E-3</c:v>
                      </c:pt>
                      <c:pt idx="94">
                        <c:v>9.9455457901874295E-3</c:v>
                      </c:pt>
                      <c:pt idx="95">
                        <c:v>9.961097852369101E-3</c:v>
                      </c:pt>
                      <c:pt idx="96">
                        <c:v>9.9704407604095466E-3</c:v>
                      </c:pt>
                      <c:pt idx="97">
                        <c:v>9.9735570100358169E-3</c:v>
                      </c:pt>
                      <c:pt idx="98">
                        <c:v>9.9704407604095449E-3</c:v>
                      </c:pt>
                      <c:pt idx="99">
                        <c:v>9.9610978523690993E-3</c:v>
                      </c:pt>
                      <c:pt idx="100">
                        <c:v>9.945545790187426E-3</c:v>
                      </c:pt>
                      <c:pt idx="101">
                        <c:v>9.923813686925291E-3</c:v>
                      </c:pt>
                      <c:pt idx="102">
                        <c:v>9.8959421736187336E-3</c:v>
                      </c:pt>
                      <c:pt idx="103">
                        <c:v>9.8619832726972185E-3</c:v>
                      </c:pt>
                      <c:pt idx="104">
                        <c:v>9.8220002361844791E-3</c:v>
                      </c:pt>
                      <c:pt idx="105">
                        <c:v>9.7760673493863925E-3</c:v>
                      </c:pt>
                      <c:pt idx="106">
                        <c:v>9.72426970091873E-3</c:v>
                      </c:pt>
                      <c:pt idx="107">
                        <c:v>9.666702920071225E-3</c:v>
                      </c:pt>
                      <c:pt idx="108">
                        <c:v>9.6034728826426118E-3</c:v>
                      </c:pt>
                      <c:pt idx="109">
                        <c:v>9.5346953865130951E-3</c:v>
                      </c:pt>
                      <c:pt idx="110">
                        <c:v>9.4604957983454793E-3</c:v>
                      </c:pt>
                      <c:pt idx="111">
                        <c:v>9.3810086729234389E-3</c:v>
                      </c:pt>
                      <c:pt idx="112">
                        <c:v>9.296377346744213E-3</c:v>
                      </c:pt>
                      <c:pt idx="113">
                        <c:v>9.2067535075830743E-3</c:v>
                      </c:pt>
                      <c:pt idx="114">
                        <c:v>9.112296741837651E-3</c:v>
                      </c:pt>
                      <c:pt idx="115">
                        <c:v>9.0131740615411876E-3</c:v>
                      </c:pt>
                      <c:pt idx="116">
                        <c:v>8.9095594130045707E-3</c:v>
                      </c:pt>
                      <c:pt idx="117">
                        <c:v>8.801633169107476E-3</c:v>
                      </c:pt>
                      <c:pt idx="118">
                        <c:v>8.6895816073086895E-3</c:v>
                      </c:pt>
                      <c:pt idx="119">
                        <c:v>8.5735963754845872E-3</c:v>
                      </c:pt>
                      <c:pt idx="120">
                        <c:v>8.4538739477327731E-3</c:v>
                      </c:pt>
                      <c:pt idx="121">
                        <c:v>8.3306150722949768E-3</c:v>
                      </c:pt>
                      <c:pt idx="122">
                        <c:v>8.2040242137593616E-3</c:v>
                      </c:pt>
                      <c:pt idx="123">
                        <c:v>8.0743089916978442E-3</c:v>
                      </c:pt>
                      <c:pt idx="124">
                        <c:v>7.941679617878691E-3</c:v>
                      </c:pt>
                      <c:pt idx="125">
                        <c:v>7.8063483341690165E-3</c:v>
                      </c:pt>
                      <c:pt idx="126">
                        <c:v>7.668528853205985E-3</c:v>
                      </c:pt>
                      <c:pt idx="127">
                        <c:v>7.5284358038700955E-3</c:v>
                      </c:pt>
                      <c:pt idx="128">
                        <c:v>7.386284183539058E-3</c:v>
                      </c:pt>
                      <c:pt idx="129">
                        <c:v>7.2422888190370538E-3</c:v>
                      </c:pt>
                      <c:pt idx="130">
                        <c:v>7.096663838122165E-3</c:v>
                      </c:pt>
                      <c:pt idx="131">
                        <c:v>6.9496221532748953E-3</c:v>
                      </c:pt>
                      <c:pt idx="132">
                        <c:v>6.8013749594635709E-3</c:v>
                      </c:pt>
                      <c:pt idx="133">
                        <c:v>6.6521312474688531E-3</c:v>
                      </c:pt>
                      <c:pt idx="134">
                        <c:v>6.5020973342498744E-3</c:v>
                      </c:pt>
                      <c:pt idx="135">
                        <c:v>6.3514764117297085E-3</c:v>
                      </c:pt>
                      <c:pt idx="136">
                        <c:v>6.2004681152684109E-3</c:v>
                      </c:pt>
                      <c:pt idx="137">
                        <c:v>6.0492681129785666E-3</c:v>
                      </c:pt>
                      <c:pt idx="138">
                        <c:v>5.8980677169217953E-3</c:v>
                      </c:pt>
                      <c:pt idx="139">
                        <c:v>5.7470535171058081E-3</c:v>
                      </c:pt>
                      <c:pt idx="140">
                        <c:v>5.5964070390809697E-3</c:v>
                      </c:pt>
                      <c:pt idx="141">
                        <c:v>5.4463044258137461E-3</c:v>
                      </c:pt>
                      <c:pt idx="142">
                        <c:v>5.2969161443924681E-3</c:v>
                      </c:pt>
                      <c:pt idx="143">
                        <c:v>5.1484067179993495E-3</c:v>
                      </c:pt>
                      <c:pt idx="144">
                        <c:v>5.0009344834621751E-3</c:v>
                      </c:pt>
                      <c:pt idx="145">
                        <c:v>4.8546513745803066E-3</c:v>
                      </c:pt>
                      <c:pt idx="146">
                        <c:v>4.7097027313031401E-3</c:v>
                      </c:pt>
                      <c:pt idx="147">
                        <c:v>4.5662271347255284E-3</c:v>
                      </c:pt>
                      <c:pt idx="148">
                        <c:v>4.4243562677544739E-3</c:v>
                      </c:pt>
                      <c:pt idx="149">
                        <c:v>4.2842148011951646E-3</c:v>
                      </c:pt>
                      <c:pt idx="150">
                        <c:v>4.1459203049026014E-3</c:v>
                      </c:pt>
                      <c:pt idx="151">
                        <c:v>4.0095831835479734E-3</c:v>
                      </c:pt>
                      <c:pt idx="152">
                        <c:v>3.8753066364573137E-3</c:v>
                      </c:pt>
                      <c:pt idx="153">
                        <c:v>3.7431866408936059E-3</c:v>
                      </c:pt>
                      <c:pt idx="154">
                        <c:v>3.6133119580733057E-3</c:v>
                      </c:pt>
                      <c:pt idx="155">
                        <c:v>3.4857641611339913E-3</c:v>
                      </c:pt>
                      <c:pt idx="156">
                        <c:v>3.3606176842019605E-3</c:v>
                      </c:pt>
                      <c:pt idx="157">
                        <c:v>3.2379398916472786E-3</c:v>
                      </c:pt>
                      <c:pt idx="158">
                        <c:v>3.1177911665589142E-3</c:v>
                      </c:pt>
                      <c:pt idx="159">
                        <c:v>3.0002250174246256E-3</c:v>
                      </c:pt>
                      <c:pt idx="160">
                        <c:v>2.8852882019587346E-3</c:v>
                      </c:pt>
                      <c:pt idx="161">
                        <c:v>2.7730208669863748E-3</c:v>
                      </c:pt>
                      <c:pt idx="162">
                        <c:v>2.6634567032646122E-3</c:v>
                      </c:pt>
                      <c:pt idx="163">
                        <c:v>2.5566231140994361E-3</c:v>
                      </c:pt>
                      <c:pt idx="164">
                        <c:v>2.4525413966024318E-3</c:v>
                      </c:pt>
                      <c:pt idx="165">
                        <c:v>2.35122693442216E-3</c:v>
                      </c:pt>
                      <c:pt idx="166">
                        <c:v>2.2526894007824393E-3</c:v>
                      </c:pt>
                      <c:pt idx="167">
                        <c:v>2.1569329706627757E-3</c:v>
                      </c:pt>
                      <c:pt idx="168">
                        <c:v>2.0639565409647778E-3</c:v>
                      </c:pt>
                      <c:pt idx="169">
                        <c:v>1.9737539575223418E-3</c:v>
                      </c:pt>
                      <c:pt idx="170">
                        <c:v>1.8863142478322428E-3</c:v>
                      </c:pt>
                      <c:pt idx="171">
                        <c:v>1.8016218584054383E-3</c:v>
                      </c:pt>
                      <c:pt idx="172">
                        <c:v>1.719656895667286E-3</c:v>
                      </c:pt>
                      <c:pt idx="173">
                        <c:v>1.640395369366904E-3</c:v>
                      </c:pt>
                      <c:pt idx="174">
                        <c:v>1.563809437491489E-3</c:v>
                      </c:pt>
                      <c:pt idx="175">
                        <c:v>1.4898676517203916E-3</c:v>
                      </c:pt>
                      <c:pt idx="176">
                        <c:v>1.41853520249559E-3</c:v>
                      </c:pt>
                      <c:pt idx="177">
                        <c:v>1.3497741628296918E-3</c:v>
                      </c:pt>
                      <c:pt idx="178">
                        <c:v>1.283543730019227E-3</c:v>
                      </c:pt>
                      <c:pt idx="179">
                        <c:v>1.2198004644795592E-3</c:v>
                      </c:pt>
                      <c:pt idx="180">
                        <c:v>1.1584985249677221E-3</c:v>
                      </c:pt>
                      <c:pt idx="181">
                        <c:v>1.0995898995106715E-3</c:v>
                      </c:pt>
                      <c:pt idx="182">
                        <c:v>1.0430246314084575E-3</c:v>
                      </c:pt>
                      <c:pt idx="183">
                        <c:v>9.887510397342471E-4</c:v>
                      </c:pt>
                      <c:pt idx="184">
                        <c:v>9.3671593380583666E-4</c:v>
                      </c:pt>
                      <c:pt idx="185">
                        <c:v>8.8686482115577848E-4</c:v>
                      </c:pt>
                      <c:pt idx="186">
                        <c:v>8.3914210857943166E-4</c:v>
                      </c:pt>
                      <c:pt idx="187">
                        <c:v>7.9349129589167846E-4</c:v>
                      </c:pt>
                      <c:pt idx="188">
                        <c:v>7.4985516207362558E-4</c:v>
                      </c:pt>
                      <c:pt idx="189">
                        <c:v>7.0817594354002304E-4</c:v>
                      </c:pt>
                      <c:pt idx="190">
                        <c:v>6.6839550430620011E-4</c:v>
                      </c:pt>
                      <c:pt idx="191">
                        <c:v>6.3045549787985348E-4</c:v>
                      </c:pt>
                      <c:pt idx="192">
                        <c:v>5.9429752074783963E-4</c:v>
                      </c:pt>
                      <c:pt idx="193">
                        <c:v>5.5986325737106724E-4</c:v>
                      </c:pt>
                      <c:pt idx="194">
                        <c:v>5.2709461664159779E-4</c:v>
                      </c:pt>
                      <c:pt idx="195">
                        <c:v>4.9593385979487792E-4</c:v>
                      </c:pt>
                      <c:pt idx="196">
                        <c:v>4.6632371980674306E-4</c:v>
                      </c:pt>
                      <c:pt idx="197">
                        <c:v>4.3820751233920852E-4</c:v>
                      </c:pt>
                      <c:pt idx="198">
                        <c:v>4.1152923833117716E-4</c:v>
                      </c:pt>
                      <c:pt idx="199">
                        <c:v>3.8623367835987499E-4</c:v>
                      </c:pt>
                      <c:pt idx="200">
                        <c:v>3.6226647892620764E-4</c:v>
                      </c:pt>
                    </c:numCache>
                  </c:numRef>
                </c:yVal>
                <c:smooth val="0"/>
              </c15:ser>
            </c15:filteredScatterSeries>
            <c15:filteredScatterSeries>
              <c15:ser>
                <c:idx val="7"/>
                <c:order val="3"/>
                <c:tx>
                  <c:strRef>
                    <c:extLst xmlns:c15="http://schemas.microsoft.com/office/drawing/2012/chart">
                      <c:ext xmlns:c15="http://schemas.microsoft.com/office/drawing/2012/chart" uri="{02D57815-91ED-43cb-92C2-25804820EDAC}">
                        <c15:formulaRef>
                          <c15:sqref>'Hazard Calc -simple(2)'!$N$15</c15:sqref>
                        </c15:formulaRef>
                      </c:ext>
                    </c:extLst>
                    <c:strCache>
                      <c:ptCount val="1"/>
                      <c:pt idx="0">
                        <c:v>6.5</c:v>
                      </c:pt>
                    </c:strCache>
                  </c:strRef>
                </c:tx>
                <c:spPr>
                  <a:ln w="19050" cap="rnd">
                    <a:solidFill>
                      <a:schemeClr val="accent6">
                        <a:lumMod val="50000"/>
                      </a:schemeClr>
                    </a:solidFill>
                    <a:round/>
                  </a:ln>
                  <a:effectLst/>
                </c:spPr>
                <c:marker>
                  <c:symbol val="none"/>
                </c:marker>
                <c:dPt>
                  <c:idx val="14"/>
                  <c:marker>
                    <c:symbol val="none"/>
                  </c:marker>
                  <c:bubble3D val="0"/>
                </c:dPt>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-simple(2)'!$O$23:$O$223</c15:sqref>
                        </c15:formulaRef>
                      </c:ext>
                    </c:extLst>
                    <c:numCache>
                      <c:formatCode>General</c:formatCode>
                      <c:ptCount val="201"/>
                      <c:pt idx="0">
                        <c:v>8.9455319174952866E-7</c:v>
                      </c:pt>
                      <c:pt idx="1">
                        <c:v>1.0347135685949997E-6</c:v>
                      </c:pt>
                      <c:pt idx="2">
                        <c:v>1.1955054749549902E-6</c:v>
                      </c:pt>
                      <c:pt idx="3">
                        <c:v>1.3797501345777087E-6</c:v>
                      </c:pt>
                      <c:pt idx="4">
                        <c:v>1.5906212180401538E-6</c:v>
                      </c:pt>
                      <c:pt idx="5">
                        <c:v>1.8316839851954808E-6</c:v>
                      </c:pt>
                      <c:pt idx="6">
                        <c:v>2.1069380959567524E-6</c:v>
                      </c:pt>
                      <c:pt idx="7">
                        <c:v>2.4208643434084024E-6</c:v>
                      </c:pt>
                      <c:pt idx="8">
                        <c:v>2.778475569138619E-6</c:v>
                      </c:pt>
                      <c:pt idx="9">
                        <c:v>3.1853720250046177E-6</c:v>
                      </c:pt>
                      <c:pt idx="10">
                        <c:v>3.647801447993326E-6</c:v>
                      </c:pt>
                      <c:pt idx="11">
                        <c:v>4.1727241151162394E-6</c:v>
                      </c:pt>
                      <c:pt idx="12">
                        <c:v>4.7678831430548582E-6</c:v>
                      </c:pt>
                      <c:pt idx="13">
                        <c:v>5.4418802922080478E-6</c:v>
                      </c:pt>
                      <c:pt idx="14">
                        <c:v>6.204257526524772E-6</c:v>
                      </c:pt>
                      <c:pt idx="15">
                        <c:v>7.0655845686618348E-6</c:v>
                      </c:pt>
                      <c:pt idx="16">
                        <c:v>8.0375526741997532E-6</c:v>
                      </c:pt>
                      <c:pt idx="17">
                        <c:v>9.1330748284886783E-6</c:v>
                      </c:pt>
                      <c:pt idx="18">
                        <c:v>1.0366392544781501E-5</c:v>
                      </c:pt>
                      <c:pt idx="19">
                        <c:v>1.175318941224814E-5</c:v>
                      </c:pt>
                      <c:pt idx="20">
                        <c:v>1.3310711506861754E-5</c:v>
                      </c:pt>
                      <c:pt idx="21">
                        <c:v>1.5057894736625235E-5</c:v>
                      </c:pt>
                      <c:pt idx="22">
                        <c:v>1.7015499144806141E-5</c:v>
                      </c:pt>
                      <c:pt idx="23">
                        <c:v>1.9206250140434108E-5</c:v>
                      </c:pt>
                      <c:pt idx="24">
                        <c:v>2.1654986563985419E-5</c:v>
                      </c:pt>
                      <c:pt idx="25">
                        <c:v>2.4388815427676968E-5</c:v>
                      </c:pt>
                      <c:pt idx="26">
                        <c:v>2.7437273093906123E-5</c:v>
                      </c:pt>
                      <c:pt idx="27">
                        <c:v>3.08324925719547E-5</c:v>
                      </c:pt>
                      <c:pt idx="28">
                        <c:v>3.460937652204698E-5</c:v>
                      </c:pt>
                      <c:pt idx="29">
                        <c:v>3.8805775457212717E-5</c:v>
                      </c:pt>
                      <c:pt idx="30">
                        <c:v>4.3462670527245779E-5</c:v>
                      </c:pt>
                      <c:pt idx="31">
                        <c:v>4.8624360155558115E-5</c:v>
                      </c:pt>
                      <c:pt idx="32">
                        <c:v>5.4338649679208259E-5</c:v>
                      </c:pt>
                      <c:pt idx="33">
                        <c:v>6.0657043015247226E-5</c:v>
                      </c:pt>
                      <c:pt idx="34">
                        <c:v>6.7634935243325489E-5</c:v>
                      </c:pt>
                      <c:pt idx="35">
                        <c:v>7.5331804855925045E-5</c:v>
                      </c:pt>
                      <c:pt idx="36">
                        <c:v>8.3811404284443028E-5</c:v>
                      </c:pt>
                      <c:pt idx="37">
                        <c:v>9.3141947162648072E-5</c:v>
                      </c:pt>
                      <c:pt idx="38">
                        <c:v>1.0339629063988195E-4</c:v>
                      </c:pt>
                      <c:pt idx="39">
                        <c:v>1.1465211090608321E-4</c:v>
                      </c:pt>
                      <c:pt idx="40">
                        <c:v>1.2699206994072677E-4</c:v>
                      </c:pt>
                      <c:pt idx="41">
                        <c:v>1.4050397134970886E-4</c:v>
                      </c:pt>
                      <c:pt idx="42">
                        <c:v>1.5528090300983245E-4</c:v>
                      </c:pt>
                      <c:pt idx="43">
                        <c:v>1.71421364101798E-4</c:v>
                      </c:pt>
                      <c:pt idx="44">
                        <c:v>1.890293739815294E-4</c:v>
                      </c:pt>
                      <c:pt idx="45">
                        <c:v>2.082145602184668E-4</c:v>
                      </c:pt>
                      <c:pt idx="46">
                        <c:v>2.2909222302046572E-4</c:v>
                      </c:pt>
                      <c:pt idx="47">
                        <c:v>2.5178337317056243E-4</c:v>
                      </c:pt>
                      <c:pt idx="48">
                        <c:v>2.7641474052358944E-4</c:v>
                      </c:pt>
                      <c:pt idx="49">
                        <c:v>3.031187500530351E-4</c:v>
                      </c:pt>
                      <c:pt idx="50">
                        <c:v>3.3203346240319741E-4</c:v>
                      </c:pt>
                      <c:pt idx="51">
                        <c:v>3.633024758911799E-4</c:v>
                      </c:pt>
                      <c:pt idx="52">
                        <c:v>3.9707478692017266E-4</c:v>
                      </c:pt>
                      <c:pt idx="53">
                        <c:v>4.3350460581224849E-4</c:v>
                      </c:pt>
                      <c:pt idx="54">
                        <c:v>4.7275112514791052E-4</c:v>
                      </c:pt>
                      <c:pt idx="55">
                        <c:v>5.149782378131725E-4</c:v>
                      </c:pt>
                      <c:pt idx="56">
                        <c:v>5.6035420210497923E-4</c:v>
                      </c:pt>
                      <c:pt idx="57">
                        <c:v>6.0905125143413978E-4</c:v>
                      </c:pt>
                      <c:pt idx="58">
                        <c:v>6.6124514639317805E-4</c:v>
                      </c:pt>
                      <c:pt idx="59">
                        <c:v>7.1711466722578876E-4</c:v>
                      </c:pt>
                      <c:pt idx="60">
                        <c:v>7.7684104504572877E-4</c:v>
                      </c:pt>
                      <c:pt idx="61">
                        <c:v>8.4060733050648052E-4</c:v>
                      </c:pt>
                      <c:pt idx="62">
                        <c:v>9.0859769901877226E-4</c:v>
                      </c:pt>
                      <c:pt idx="63">
                        <c:v>9.8099669205055167E-4</c:v>
                      </c:pt>
                      <c:pt idx="64">
                        <c:v>1.0579883945222484E-3</c:v>
                      </c:pt>
                      <c:pt idx="65">
                        <c:v>1.1397555488275029E-3</c:v>
                      </c:pt>
                      <c:pt idx="66">
                        <c:v>1.2264786065637812E-3</c:v>
                      </c:pt>
                      <c:pt idx="67">
                        <c:v>1.3183347196456755E-3</c:v>
                      </c:pt>
                      <c:pt idx="68">
                        <c:v>1.4154966730928328E-3</c:v>
                      </c:pt>
                      <c:pt idx="69">
                        <c:v>1.5181317624301889E-3</c:v>
                      </c:pt>
                      <c:pt idx="70">
                        <c:v>1.6264006193060945E-3</c:v>
                      </c:pt>
                      <c:pt idx="71">
                        <c:v>1.7404559896185383E-3</c:v>
                      </c:pt>
                      <c:pt idx="72">
                        <c:v>1.8604414691352801E-3</c:v>
                      </c:pt>
                      <c:pt idx="73">
                        <c:v>1.9864902022938722E-3</c:v>
                      </c:pt>
                      <c:pt idx="74">
                        <c:v>2.1187235505654152E-3</c:v>
                      </c:pt>
                      <c:pt idx="75">
                        <c:v>2.2572497374539337E-3</c:v>
                      </c:pt>
                      <c:pt idx="76">
                        <c:v>2.4021624778739373E-3</c:v>
                      </c:pt>
                      <c:pt idx="77">
                        <c:v>2.553539600293679E-3</c:v>
                      </c:pt>
                      <c:pt idx="78">
                        <c:v>2.7114416706426588E-3</c:v>
                      </c:pt>
                      <c:pt idx="79">
                        <c:v>2.8759106275503886E-3</c:v>
                      </c:pt>
                      <c:pt idx="80">
                        <c:v>3.0469684390008133E-3</c:v>
                      </c:pt>
                      <c:pt idx="81">
                        <c:v>3.2246157909443752E-3</c:v>
                      </c:pt>
                      <c:pt idx="82">
                        <c:v>3.4088308187992735E-3</c:v>
                      </c:pt>
                      <c:pt idx="83">
                        <c:v>3.5995678930865927E-3</c:v>
                      </c:pt>
                      <c:pt idx="84">
                        <c:v>3.7967564706730675E-3</c:v>
                      </c:pt>
                      <c:pt idx="85">
                        <c:v>4.0003000232328601E-3</c:v>
                      </c:pt>
                      <c:pt idx="86">
                        <c:v>4.2100750545792905E-3</c:v>
                      </c:pt>
                      <c:pt idx="87">
                        <c:v>4.4259302184529213E-3</c:v>
                      </c:pt>
                      <c:pt idx="88">
                        <c:v>4.6476855481786842E-3</c:v>
                      </c:pt>
                      <c:pt idx="89">
                        <c:v>4.8751318093178632E-3</c:v>
                      </c:pt>
                      <c:pt idx="90">
                        <c:v>5.1080299860373855E-3</c:v>
                      </c:pt>
                      <c:pt idx="91">
                        <c:v>5.3461109113973268E-3</c:v>
                      </c:pt>
                      <c:pt idx="92">
                        <c:v>5.5890750511171927E-3</c:v>
                      </c:pt>
                      <c:pt idx="93">
                        <c:v>5.8365924496227919E-3</c:v>
                      </c:pt>
                      <c:pt idx="94">
                        <c:v>6.0883028463007373E-3</c:v>
                      </c:pt>
                      <c:pt idx="95">
                        <c:v>6.3438159689000418E-3</c:v>
                      </c:pt>
                      <c:pt idx="96">
                        <c:v>6.6027120099248857E-3</c:v>
                      </c:pt>
                      <c:pt idx="97">
                        <c:v>6.8645422906658338E-3</c:v>
                      </c:pt>
                      <c:pt idx="98">
                        <c:v>7.1288301162261017E-3</c:v>
                      </c:pt>
                      <c:pt idx="99">
                        <c:v>7.3950718235245407E-3</c:v>
                      </c:pt>
                      <c:pt idx="100">
                        <c:v>7.6627380228077762E-3</c:v>
                      </c:pt>
                      <c:pt idx="101">
                        <c:v>7.9312750316926049E-3</c:v>
                      </c:pt>
                      <c:pt idx="102">
                        <c:v>8.2001064991992032E-3</c:v>
                      </c:pt>
                      <c:pt idx="103">
                        <c:v>8.468635215639642E-3</c:v>
                      </c:pt>
                      <c:pt idx="104">
                        <c:v>8.736245102610056E-3</c:v>
                      </c:pt>
                      <c:pt idx="105">
                        <c:v>9.0023033757137393E-3</c:v>
                      </c:pt>
                      <c:pt idx="106">
                        <c:v>9.2661628710332244E-3</c:v>
                      </c:pt>
                      <c:pt idx="107">
                        <c:v>9.5271645247883788E-3</c:v>
                      </c:pt>
                      <c:pt idx="108">
                        <c:v>9.7846399940818892E-3</c:v>
                      </c:pt>
                      <c:pt idx="109">
                        <c:v>1.0037914405160156E-2</c:v>
                      </c:pt>
                      <c:pt idx="110">
                        <c:v>1.0286309214223159E-2</c:v>
                      </c:pt>
                      <c:pt idx="111">
                        <c:v>1.0529145164518109E-2</c:v>
                      </c:pt>
                      <c:pt idx="112">
                        <c:v>1.0765745322263817E-2</c:v>
                      </c:pt>
                      <c:pt idx="113">
                        <c:v>1.0995438172891366E-2</c:v>
                      </c:pt>
                      <c:pt idx="114">
                        <c:v>1.1217560758165114E-2</c:v>
                      </c:pt>
                      <c:pt idx="115">
                        <c:v>1.1431461833979471E-2</c:v>
                      </c:pt>
                      <c:pt idx="116">
                        <c:v>1.1636505028022244E-2</c:v>
                      </c:pt>
                      <c:pt idx="117">
                        <c:v>1.1832071976064574E-2</c:v>
                      </c:pt>
                      <c:pt idx="118">
                        <c:v>1.2017565415388272E-2</c:v>
                      </c:pt>
                      <c:pt idx="119">
                        <c:v>1.2192412213800088E-2</c:v>
                      </c:pt>
                      <c:pt idx="120">
                        <c:v>1.2356066312812853E-2</c:v>
                      </c:pt>
                      <c:pt idx="121">
                        <c:v>1.2508011563897935E-2</c:v>
                      </c:pt>
                      <c:pt idx="122">
                        <c:v>1.2647764437231515E-2</c:v>
                      </c:pt>
                      <c:pt idx="123">
                        <c:v>1.2774876583066893E-2</c:v>
                      </c:pt>
                      <c:pt idx="124">
                        <c:v>1.2888937226761646E-2</c:v>
                      </c:pt>
                      <c:pt idx="125">
                        <c:v>1.2989575379565623E-2</c:v>
                      </c:pt>
                      <c:pt idx="126">
                        <c:v>1.3076461848524424E-2</c:v>
                      </c:pt>
                      <c:pt idx="127">
                        <c:v>1.3149311030262968E-2</c:v>
                      </c:pt>
                      <c:pt idx="128">
                        <c:v>1.3207882474971842E-2</c:v>
                      </c:pt>
                      <c:pt idx="129">
                        <c:v>1.32519822086114E-2</c:v>
                      </c:pt>
                      <c:pt idx="130">
                        <c:v>1.3281463803158802E-2</c:v>
                      </c:pt>
                      <c:pt idx="131">
                        <c:v>1.3296229186634057E-2</c:v>
                      </c:pt>
                      <c:pt idx="132">
                        <c:v>1.3296229186634057E-2</c:v>
                      </c:pt>
                      <c:pt idx="133">
                        <c:v>1.32814638031588E-2</c:v>
                      </c:pt>
                      <c:pt idx="134">
                        <c:v>1.3251982208611398E-2</c:v>
                      </c:pt>
                      <c:pt idx="135">
                        <c:v>1.3207882474971837E-2</c:v>
                      </c:pt>
                      <c:pt idx="136">
                        <c:v>1.3149311030262961E-2</c:v>
                      </c:pt>
                      <c:pt idx="137">
                        <c:v>1.3076461848524417E-2</c:v>
                      </c:pt>
                      <c:pt idx="138">
                        <c:v>1.2989575379565615E-2</c:v>
                      </c:pt>
                      <c:pt idx="139">
                        <c:v>1.2888937226761637E-2</c:v>
                      </c:pt>
                      <c:pt idx="140">
                        <c:v>1.277487658306688E-2</c:v>
                      </c:pt>
                      <c:pt idx="141">
                        <c:v>1.2647764437231507E-2</c:v>
                      </c:pt>
                      <c:pt idx="142">
                        <c:v>1.2508011563897923E-2</c:v>
                      </c:pt>
                      <c:pt idx="143">
                        <c:v>1.2356066312812839E-2</c:v>
                      </c:pt>
                      <c:pt idx="144">
                        <c:v>1.2192412213800073E-2</c:v>
                      </c:pt>
                      <c:pt idx="145">
                        <c:v>1.2017565415388254E-2</c:v>
                      </c:pt>
                      <c:pt idx="146">
                        <c:v>1.1832071976064555E-2</c:v>
                      </c:pt>
                      <c:pt idx="147">
                        <c:v>1.1636505028022229E-2</c:v>
                      </c:pt>
                      <c:pt idx="148">
                        <c:v>1.1431461833979454E-2</c:v>
                      </c:pt>
                      <c:pt idx="149">
                        <c:v>1.1217560758165095E-2</c:v>
                      </c:pt>
                      <c:pt idx="150">
                        <c:v>1.0995438172891345E-2</c:v>
                      </c:pt>
                      <c:pt idx="151">
                        <c:v>1.0765745322263797E-2</c:v>
                      </c:pt>
                      <c:pt idx="152">
                        <c:v>1.052914516451809E-2</c:v>
                      </c:pt>
                      <c:pt idx="153">
                        <c:v>1.028630921422314E-2</c:v>
                      </c:pt>
                      <c:pt idx="154">
                        <c:v>1.0037914405160133E-2</c:v>
                      </c:pt>
                      <c:pt idx="155">
                        <c:v>9.7846399940818667E-3</c:v>
                      </c:pt>
                      <c:pt idx="156">
                        <c:v>9.5271645247883528E-3</c:v>
                      </c:pt>
                      <c:pt idx="157">
                        <c:v>9.2661628710332018E-3</c:v>
                      </c:pt>
                      <c:pt idx="158">
                        <c:v>9.0023033757137133E-3</c:v>
                      </c:pt>
                      <c:pt idx="159">
                        <c:v>8.73624510261003E-3</c:v>
                      </c:pt>
                      <c:pt idx="160">
                        <c:v>8.4686352156396177E-3</c:v>
                      </c:pt>
                      <c:pt idx="161">
                        <c:v>8.2001064991991772E-3</c:v>
                      </c:pt>
                      <c:pt idx="162">
                        <c:v>7.9312750316925824E-3</c:v>
                      </c:pt>
                      <c:pt idx="163">
                        <c:v>7.6627380228077493E-3</c:v>
                      </c:pt>
                      <c:pt idx="164">
                        <c:v>7.3950718235245138E-3</c:v>
                      </c:pt>
                      <c:pt idx="165">
                        <c:v>7.1288301162260748E-3</c:v>
                      </c:pt>
                      <c:pt idx="166">
                        <c:v>6.8645422906658069E-3</c:v>
                      </c:pt>
                      <c:pt idx="167">
                        <c:v>6.6027120099248606E-3</c:v>
                      </c:pt>
                      <c:pt idx="168">
                        <c:v>6.343815968900015E-3</c:v>
                      </c:pt>
                      <c:pt idx="169">
                        <c:v>6.0883028463007121E-3</c:v>
                      </c:pt>
                      <c:pt idx="170">
                        <c:v>5.8365924496227651E-3</c:v>
                      </c:pt>
                      <c:pt idx="171">
                        <c:v>5.5890750511171676E-3</c:v>
                      </c:pt>
                      <c:pt idx="172">
                        <c:v>5.3461109113973017E-3</c:v>
                      </c:pt>
                      <c:pt idx="173">
                        <c:v>5.1080299860373612E-3</c:v>
                      </c:pt>
                      <c:pt idx="174">
                        <c:v>4.8751318093178389E-3</c:v>
                      </c:pt>
                      <c:pt idx="175">
                        <c:v>4.6476855481786582E-3</c:v>
                      </c:pt>
                      <c:pt idx="176">
                        <c:v>4.4259302184528953E-3</c:v>
                      </c:pt>
                      <c:pt idx="177">
                        <c:v>4.2100750545792679E-3</c:v>
                      </c:pt>
                      <c:pt idx="178">
                        <c:v>4.0003000232328376E-3</c:v>
                      </c:pt>
                      <c:pt idx="179">
                        <c:v>3.7967564706730449E-3</c:v>
                      </c:pt>
                      <c:pt idx="180">
                        <c:v>3.5995678930865714E-3</c:v>
                      </c:pt>
                      <c:pt idx="181">
                        <c:v>3.4088308187992518E-3</c:v>
                      </c:pt>
                      <c:pt idx="182">
                        <c:v>3.2246157909443548E-3</c:v>
                      </c:pt>
                      <c:pt idx="183">
                        <c:v>3.0469684390007942E-3</c:v>
                      </c:pt>
                      <c:pt idx="184">
                        <c:v>2.8759106275503712E-3</c:v>
                      </c:pt>
                      <c:pt idx="185">
                        <c:v>2.7114416706426401E-3</c:v>
                      </c:pt>
                      <c:pt idx="186">
                        <c:v>2.5535396002936612E-3</c:v>
                      </c:pt>
                      <c:pt idx="187">
                        <c:v>2.4021624778739216E-3</c:v>
                      </c:pt>
                      <c:pt idx="188">
                        <c:v>2.2572497374539176E-3</c:v>
                      </c:pt>
                      <c:pt idx="189">
                        <c:v>2.1187235505654E-3</c:v>
                      </c:pt>
                      <c:pt idx="190">
                        <c:v>1.9864902022938584E-3</c:v>
                      </c:pt>
                      <c:pt idx="191">
                        <c:v>1.8604414691352658E-3</c:v>
                      </c:pt>
                      <c:pt idx="192">
                        <c:v>1.7404559896185257E-3</c:v>
                      </c:pt>
                      <c:pt idx="193">
                        <c:v>1.6264006193060824E-3</c:v>
                      </c:pt>
                      <c:pt idx="194">
                        <c:v>1.5181317624301765E-3</c:v>
                      </c:pt>
                      <c:pt idx="195">
                        <c:v>1.415496673092822E-3</c:v>
                      </c:pt>
                      <c:pt idx="196">
                        <c:v>1.3183347196456655E-3</c:v>
                      </c:pt>
                      <c:pt idx="197">
                        <c:v>1.2264786065637708E-3</c:v>
                      </c:pt>
                      <c:pt idx="198">
                        <c:v>1.1397555488274942E-3</c:v>
                      </c:pt>
                      <c:pt idx="199">
                        <c:v>1.0579883945222397E-3</c:v>
                      </c:pt>
                      <c:pt idx="200">
                        <c:v>9.80996692050543E-4</c:v>
                      </c:pt>
                    </c:numCache>
                  </c:numRef>
                </c:yVal>
                <c:smooth val="0"/>
              </c15:ser>
            </c15:filteredScatterSeries>
            <c15:filteredScatterSeries>
              <c15:ser>
                <c:idx val="0"/>
                <c:order val="4"/>
                <c:tx>
                  <c:strRef>
                    <c:extLst xmlns:c15="http://schemas.microsoft.com/office/drawing/2012/chart">
                      <c:ext xmlns:c15="http://schemas.microsoft.com/office/drawing/2012/chart" uri="{02D57815-91ED-43cb-92C2-25804820EDAC}">
                        <c15:formulaRef>
                          <c15:sqref>'Hazard Calc -simple(2)'!$Z$18</c15:sqref>
                        </c15:formulaRef>
                      </c:ext>
                    </c:extLst>
                    <c:strCache>
                      <c:ptCount val="1"/>
                      <c:pt idx="0">
                        <c:v>0.2</c:v>
                      </c:pt>
                    </c:strCache>
                  </c:strRef>
                </c:tx>
                <c:spPr>
                  <a:ln w="19050" cap="rnd">
                    <a:solidFill>
                      <a:schemeClr val="accent6">
                        <a:lumMod val="50000"/>
                      </a:schemeClr>
                    </a:solidFill>
                    <a:round/>
                  </a:ln>
                  <a:effectLst/>
                </c:spPr>
                <c:marker>
                  <c:symbol val="none"/>
                </c:marker>
                <c:xVal>
                  <c:numRef>
                    <c:extLst xmlns:c15="http://schemas.microsoft.com/office/drawing/2012/chart">
                      <c:ext xmlns:c15="http://schemas.microsoft.com/office/drawing/2012/chart" uri="{02D57815-91ED-43cb-92C2-25804820EDAC}">
                        <c15:formulaRef>
                          <c15:sqref>'Hazard Calc -simple(2)'!$B$23:$B$223</c15:sqref>
                        </c15:formulaRef>
                      </c:ext>
                    </c:extLst>
                    <c:numCache>
                      <c:formatCode>General</c:formatCode>
                      <c:ptCount val="201"/>
                      <c:pt idx="0">
                        <c:v>10</c:v>
                      </c:pt>
                      <c:pt idx="1">
                        <c:v>9.7723722095581103</c:v>
                      </c:pt>
                      <c:pt idx="2">
                        <c:v>9.5499258602143584</c:v>
                      </c:pt>
                      <c:pt idx="3">
                        <c:v>9.3325430079699103</c:v>
                      </c:pt>
                      <c:pt idx="4">
                        <c:v>9.1201083935590983</c:v>
                      </c:pt>
                      <c:pt idx="5">
                        <c:v>8.9125093813374576</c:v>
                      </c:pt>
                      <c:pt idx="6">
                        <c:v>8.709635899560805</c:v>
                      </c:pt>
                      <c:pt idx="7">
                        <c:v>8.5113803820237646</c:v>
                      </c:pt>
                      <c:pt idx="8">
                        <c:v>8.3176377110267108</c:v>
                      </c:pt>
                      <c:pt idx="9">
                        <c:v>8.1283051616409931</c:v>
                      </c:pt>
                      <c:pt idx="10">
                        <c:v>7.943282347242814</c:v>
                      </c:pt>
                      <c:pt idx="11">
                        <c:v>7.7624711662869172</c:v>
                      </c:pt>
                      <c:pt idx="12">
                        <c:v>7.5857757502918375</c:v>
                      </c:pt>
                      <c:pt idx="13">
                        <c:v>7.4131024130091765</c:v>
                      </c:pt>
                      <c:pt idx="14">
                        <c:v>7.2443596007499007</c:v>
                      </c:pt>
                      <c:pt idx="15">
                        <c:v>7.0794578438413778</c:v>
                      </c:pt>
                      <c:pt idx="16">
                        <c:v>6.9183097091893631</c:v>
                      </c:pt>
                      <c:pt idx="17">
                        <c:v>6.7608297539198166</c:v>
                      </c:pt>
                      <c:pt idx="18">
                        <c:v>6.6069344800759584</c:v>
                      </c:pt>
                      <c:pt idx="19">
                        <c:v>6.4565422903465537</c:v>
                      </c:pt>
                      <c:pt idx="20">
                        <c:v>6.3095734448019307</c:v>
                      </c:pt>
                      <c:pt idx="21">
                        <c:v>6.1659500186148204</c:v>
                      </c:pt>
                      <c:pt idx="22">
                        <c:v>6.0255958607435751</c:v>
                      </c:pt>
                      <c:pt idx="23">
                        <c:v>5.8884365535558878</c:v>
                      </c:pt>
                      <c:pt idx="24">
                        <c:v>5.7543993733715668</c:v>
                      </c:pt>
                      <c:pt idx="25">
                        <c:v>5.6234132519034894</c:v>
                      </c:pt>
                      <c:pt idx="26">
                        <c:v>5.4954087385762431</c:v>
                      </c:pt>
                      <c:pt idx="27">
                        <c:v>5.3703179637025258</c:v>
                      </c:pt>
                      <c:pt idx="28">
                        <c:v>5.2480746024977236</c:v>
                      </c:pt>
                      <c:pt idx="29">
                        <c:v>5.1286138399136467</c:v>
                      </c:pt>
                      <c:pt idx="30">
                        <c:v>5.0118723362727202</c:v>
                      </c:pt>
                      <c:pt idx="31">
                        <c:v>4.8977881936844598</c:v>
                      </c:pt>
                      <c:pt idx="32">
                        <c:v>4.7863009232263813</c:v>
                      </c:pt>
                      <c:pt idx="33">
                        <c:v>4.6773514128719791</c:v>
                      </c:pt>
                      <c:pt idx="34">
                        <c:v>4.5708818961487481</c:v>
                      </c:pt>
                      <c:pt idx="35">
                        <c:v>4.4668359215096283</c:v>
                      </c:pt>
                      <c:pt idx="36">
                        <c:v>4.3651583224016575</c:v>
                      </c:pt>
                      <c:pt idx="37">
                        <c:v>4.2657951880159235</c:v>
                      </c:pt>
                      <c:pt idx="38">
                        <c:v>4.168693834703352</c:v>
                      </c:pt>
                      <c:pt idx="39">
                        <c:v>4.0738027780411246</c:v>
                      </c:pt>
                      <c:pt idx="40">
                        <c:v>3.98107170553497</c:v>
                      </c:pt>
                      <c:pt idx="41">
                        <c:v>3.8904514499428031</c:v>
                      </c:pt>
                      <c:pt idx="42">
                        <c:v>3.8018939632056097</c:v>
                      </c:pt>
                      <c:pt idx="43">
                        <c:v>3.7153522909717225</c:v>
                      </c:pt>
                      <c:pt idx="44">
                        <c:v>3.6307805477010109</c:v>
                      </c:pt>
                      <c:pt idx="45">
                        <c:v>3.5481338923357515</c:v>
                      </c:pt>
                      <c:pt idx="46">
                        <c:v>3.467368504525314</c:v>
                      </c:pt>
                      <c:pt idx="47">
                        <c:v>3.3884415613920225</c:v>
                      </c:pt>
                      <c:pt idx="48">
                        <c:v>3.3113112148259076</c:v>
                      </c:pt>
                      <c:pt idx="49">
                        <c:v>3.2359365692962796</c:v>
                      </c:pt>
                      <c:pt idx="50">
                        <c:v>3.162277660168376</c:v>
                      </c:pt>
                      <c:pt idx="51">
                        <c:v>3.0902954325135878</c:v>
                      </c:pt>
                      <c:pt idx="52">
                        <c:v>3.019951720402013</c:v>
                      </c:pt>
                      <c:pt idx="53">
                        <c:v>2.951209226666383</c:v>
                      </c:pt>
                      <c:pt idx="54">
                        <c:v>2.8840315031266028</c:v>
                      </c:pt>
                      <c:pt idx="55">
                        <c:v>2.8183829312644511</c:v>
                      </c:pt>
                      <c:pt idx="56">
                        <c:v>2.7542287033381636</c:v>
                      </c:pt>
                      <c:pt idx="57">
                        <c:v>2.6915348039269129</c:v>
                      </c:pt>
                      <c:pt idx="58">
                        <c:v>2.6302679918953791</c:v>
                      </c:pt>
                      <c:pt idx="59">
                        <c:v>2.5703957827688608</c:v>
                      </c:pt>
                      <c:pt idx="60">
                        <c:v>2.511886431509577</c:v>
                      </c:pt>
                      <c:pt idx="61">
                        <c:v>2.4547089156850275</c:v>
                      </c:pt>
                      <c:pt idx="62">
                        <c:v>2.3988329190194877</c:v>
                      </c:pt>
                      <c:pt idx="63">
                        <c:v>2.3442288153199193</c:v>
                      </c:pt>
                      <c:pt idx="64">
                        <c:v>2.29086765276777</c:v>
                      </c:pt>
                      <c:pt idx="65">
                        <c:v>2.2387211385683368</c:v>
                      </c:pt>
                      <c:pt idx="66">
                        <c:v>2.1877616239495499</c:v>
                      </c:pt>
                      <c:pt idx="67">
                        <c:v>2.1379620895022295</c:v>
                      </c:pt>
                      <c:pt idx="68">
                        <c:v>2.089296130854037</c:v>
                      </c:pt>
                      <c:pt idx="69">
                        <c:v>2.0417379446695265</c:v>
                      </c:pt>
                      <c:pt idx="70">
                        <c:v>1.9952623149688771</c:v>
                      </c:pt>
                      <c:pt idx="71">
                        <c:v>1.9498445997580425</c:v>
                      </c:pt>
                      <c:pt idx="72">
                        <c:v>1.9054607179632443</c:v>
                      </c:pt>
                      <c:pt idx="73">
                        <c:v>1.8620871366628646</c:v>
                      </c:pt>
                      <c:pt idx="74">
                        <c:v>1.8197008586099808</c:v>
                      </c:pt>
                      <c:pt idx="75">
                        <c:v>1.7782794100389201</c:v>
                      </c:pt>
                      <c:pt idx="76">
                        <c:v>1.7378008287493729</c:v>
                      </c:pt>
                      <c:pt idx="77">
                        <c:v>1.6982436524617417</c:v>
                      </c:pt>
                      <c:pt idx="78">
                        <c:v>1.659586907437558</c:v>
                      </c:pt>
                      <c:pt idx="79">
                        <c:v>1.6218100973589273</c:v>
                      </c:pt>
                      <c:pt idx="80">
                        <c:v>1.5848931924611109</c:v>
                      </c:pt>
                      <c:pt idx="81">
                        <c:v>1.5488166189124788</c:v>
                      </c:pt>
                      <c:pt idx="82">
                        <c:v>1.5135612484362055</c:v>
                      </c:pt>
                      <c:pt idx="83">
                        <c:v>1.479108388168205</c:v>
                      </c:pt>
                      <c:pt idx="84">
                        <c:v>1.445439770745925</c:v>
                      </c:pt>
                      <c:pt idx="85">
                        <c:v>1.4125375446227519</c:v>
                      </c:pt>
                      <c:pt idx="86">
                        <c:v>1.3803842646028825</c:v>
                      </c:pt>
                      <c:pt idx="87">
                        <c:v>1.3489628825916513</c:v>
                      </c:pt>
                      <c:pt idx="88">
                        <c:v>1.3182567385564048</c:v>
                      </c:pt>
                      <c:pt idx="89">
                        <c:v>1.2882495516931318</c:v>
                      </c:pt>
                      <c:pt idx="90">
                        <c:v>1.2589254117941651</c:v>
                      </c:pt>
                      <c:pt idx="91">
                        <c:v>1.2302687708123794</c:v>
                      </c:pt>
                      <c:pt idx="92">
                        <c:v>1.2022644346174109</c:v>
                      </c:pt>
                      <c:pt idx="93">
                        <c:v>1.1748975549395275</c:v>
                      </c:pt>
                      <c:pt idx="94">
                        <c:v>1.1481536214968808</c:v>
                      </c:pt>
                      <c:pt idx="95">
                        <c:v>1.1220184543019616</c:v>
                      </c:pt>
                      <c:pt idx="96">
                        <c:v>1.0964781961431831</c:v>
                      </c:pt>
                      <c:pt idx="97">
                        <c:v>1.0715193052376046</c:v>
                      </c:pt>
                      <c:pt idx="98">
                        <c:v>1.0471285480508976</c:v>
                      </c:pt>
                      <c:pt idx="99">
                        <c:v>1.0232929922807523</c:v>
                      </c:pt>
                      <c:pt idx="100">
                        <c:v>0.99999999999999822</c:v>
                      </c:pt>
                      <c:pt idx="101">
                        <c:v>0.97723722095580901</c:v>
                      </c:pt>
                      <c:pt idx="102">
                        <c:v>0.95499258602143422</c:v>
                      </c:pt>
                      <c:pt idx="103">
                        <c:v>0.93325430079698946</c:v>
                      </c:pt>
                      <c:pt idx="104">
                        <c:v>0.91201083935590821</c:v>
                      </c:pt>
                      <c:pt idx="105">
                        <c:v>0.89125093813374401</c:v>
                      </c:pt>
                      <c:pt idx="106">
                        <c:v>0.87096358995607903</c:v>
                      </c:pt>
                      <c:pt idx="107">
                        <c:v>0.85113803820237499</c:v>
                      </c:pt>
                      <c:pt idx="108">
                        <c:v>0.83176377110266964</c:v>
                      </c:pt>
                      <c:pt idx="109">
                        <c:v>0.81283051616409785</c:v>
                      </c:pt>
                      <c:pt idx="110">
                        <c:v>0.79432823472428005</c:v>
                      </c:pt>
                      <c:pt idx="111">
                        <c:v>0.77624711662869039</c:v>
                      </c:pt>
                      <c:pt idx="112">
                        <c:v>0.75857757502918255</c:v>
                      </c:pt>
                      <c:pt idx="113">
                        <c:v>0.74131024130091616</c:v>
                      </c:pt>
                      <c:pt idx="114">
                        <c:v>0.72443596007498878</c:v>
                      </c:pt>
                      <c:pt idx="115">
                        <c:v>0.70794578438413669</c:v>
                      </c:pt>
                      <c:pt idx="116">
                        <c:v>0.6918309709189352</c:v>
                      </c:pt>
                      <c:pt idx="117">
                        <c:v>0.67608297539198059</c:v>
                      </c:pt>
                      <c:pt idx="118">
                        <c:v>0.66069344800759477</c:v>
                      </c:pt>
                      <c:pt idx="119">
                        <c:v>0.6456542290346543</c:v>
                      </c:pt>
                      <c:pt idx="120">
                        <c:v>0.63095734448019203</c:v>
                      </c:pt>
                      <c:pt idx="121">
                        <c:v>0.61659500186148097</c:v>
                      </c:pt>
                      <c:pt idx="122">
                        <c:v>0.60255958607435656</c:v>
                      </c:pt>
                      <c:pt idx="123">
                        <c:v>0.5888436553555878</c:v>
                      </c:pt>
                      <c:pt idx="124">
                        <c:v>0.57543993733715582</c:v>
                      </c:pt>
                      <c:pt idx="125">
                        <c:v>0.56234132519034796</c:v>
                      </c:pt>
                      <c:pt idx="126">
                        <c:v>0.54954087385762351</c:v>
                      </c:pt>
                      <c:pt idx="127">
                        <c:v>0.53703179637025167</c:v>
                      </c:pt>
                      <c:pt idx="128">
                        <c:v>0.52480746024977154</c:v>
                      </c:pt>
                      <c:pt idx="129">
                        <c:v>0.51286138399136383</c:v>
                      </c:pt>
                      <c:pt idx="130">
                        <c:v>0.50118723362727124</c:v>
                      </c:pt>
                      <c:pt idx="131">
                        <c:v>0.48977881936844514</c:v>
                      </c:pt>
                      <c:pt idx="132">
                        <c:v>0.47863009232263731</c:v>
                      </c:pt>
                      <c:pt idx="133">
                        <c:v>0.46773514128719718</c:v>
                      </c:pt>
                      <c:pt idx="134">
                        <c:v>0.45708818961487402</c:v>
                      </c:pt>
                      <c:pt idx="135">
                        <c:v>0.44668359215096209</c:v>
                      </c:pt>
                      <c:pt idx="136">
                        <c:v>0.43651583224016499</c:v>
                      </c:pt>
                      <c:pt idx="137">
                        <c:v>0.42657951880159173</c:v>
                      </c:pt>
                      <c:pt idx="138">
                        <c:v>0.41686938347033448</c:v>
                      </c:pt>
                      <c:pt idx="139">
                        <c:v>0.40738027780411179</c:v>
                      </c:pt>
                      <c:pt idx="140">
                        <c:v>0.39810717055349631</c:v>
                      </c:pt>
                      <c:pt idx="141">
                        <c:v>0.38904514499427972</c:v>
                      </c:pt>
                      <c:pt idx="142">
                        <c:v>0.38018939632056031</c:v>
                      </c:pt>
                      <c:pt idx="143">
                        <c:v>0.37153522909717168</c:v>
                      </c:pt>
                      <c:pt idx="144">
                        <c:v>0.36307805477010041</c:v>
                      </c:pt>
                      <c:pt idx="145">
                        <c:v>0.35481338923357464</c:v>
                      </c:pt>
                      <c:pt idx="146">
                        <c:v>0.34673685045253078</c:v>
                      </c:pt>
                      <c:pt idx="147">
                        <c:v>0.33884415613920171</c:v>
                      </c:pt>
                      <c:pt idx="148">
                        <c:v>0.33113112148259027</c:v>
                      </c:pt>
                      <c:pt idx="149">
                        <c:v>0.32359365692962749</c:v>
                      </c:pt>
                      <c:pt idx="150">
                        <c:v>0.31622776601683722</c:v>
                      </c:pt>
                      <c:pt idx="151">
                        <c:v>0.30902954325135829</c:v>
                      </c:pt>
                      <c:pt idx="152">
                        <c:v>0.30199517204020093</c:v>
                      </c:pt>
                      <c:pt idx="153">
                        <c:v>0.29512092266663781</c:v>
                      </c:pt>
                      <c:pt idx="154">
                        <c:v>0.28840315031265989</c:v>
                      </c:pt>
                      <c:pt idx="155">
                        <c:v>0.28183829312644465</c:v>
                      </c:pt>
                      <c:pt idx="156">
                        <c:v>0.27542287033381591</c:v>
                      </c:pt>
                      <c:pt idx="157">
                        <c:v>0.26915348039269088</c:v>
                      </c:pt>
                      <c:pt idx="158">
                        <c:v>0.26302679918953747</c:v>
                      </c:pt>
                      <c:pt idx="159">
                        <c:v>0.25703957827688573</c:v>
                      </c:pt>
                      <c:pt idx="160">
                        <c:v>0.25118864315095735</c:v>
                      </c:pt>
                      <c:pt idx="161">
                        <c:v>0.24547089156850241</c:v>
                      </c:pt>
                      <c:pt idx="162">
                        <c:v>0.2398832919019484</c:v>
                      </c:pt>
                      <c:pt idx="163">
                        <c:v>0.23442288153199159</c:v>
                      </c:pt>
                      <c:pt idx="164">
                        <c:v>0.22908676527677668</c:v>
                      </c:pt>
                      <c:pt idx="165">
                        <c:v>0.22387211385683334</c:v>
                      </c:pt>
                      <c:pt idx="166">
                        <c:v>0.21877616239495465</c:v>
                      </c:pt>
                      <c:pt idx="167">
                        <c:v>0.21379620895022264</c:v>
                      </c:pt>
                      <c:pt idx="168">
                        <c:v>0.20892961308540334</c:v>
                      </c:pt>
                      <c:pt idx="169">
                        <c:v>0.20417379446695239</c:v>
                      </c:pt>
                      <c:pt idx="170">
                        <c:v>0.19952623149688739</c:v>
                      </c:pt>
                      <c:pt idx="171">
                        <c:v>0.19498445997580396</c:v>
                      </c:pt>
                      <c:pt idx="172">
                        <c:v>0.19054607179632416</c:v>
                      </c:pt>
                      <c:pt idx="173">
                        <c:v>0.18620871366628619</c:v>
                      </c:pt>
                      <c:pt idx="174">
                        <c:v>0.1819700858609978</c:v>
                      </c:pt>
                      <c:pt idx="175">
                        <c:v>0.17782794100389174</c:v>
                      </c:pt>
                      <c:pt idx="176">
                        <c:v>0.17378008287493704</c:v>
                      </c:pt>
                      <c:pt idx="177">
                        <c:v>0.16982436524617389</c:v>
                      </c:pt>
                      <c:pt idx="178">
                        <c:v>0.16595869074375558</c:v>
                      </c:pt>
                      <c:pt idx="179">
                        <c:v>0.1621810097358925</c:v>
                      </c:pt>
                      <c:pt idx="180">
                        <c:v>0.15848931924611087</c:v>
                      </c:pt>
                      <c:pt idx="181">
                        <c:v>0.15488166189124766</c:v>
                      </c:pt>
                      <c:pt idx="182">
                        <c:v>0.15135612484362035</c:v>
                      </c:pt>
                      <c:pt idx="183">
                        <c:v>0.14791083881682029</c:v>
                      </c:pt>
                      <c:pt idx="184">
                        <c:v>0.14454397707459229</c:v>
                      </c:pt>
                      <c:pt idx="185">
                        <c:v>0.14125375446227498</c:v>
                      </c:pt>
                      <c:pt idx="186">
                        <c:v>0.13803842646028802</c:v>
                      </c:pt>
                      <c:pt idx="187">
                        <c:v>0.13489628825916494</c:v>
                      </c:pt>
                      <c:pt idx="188">
                        <c:v>0.13182567385564029</c:v>
                      </c:pt>
                      <c:pt idx="189">
                        <c:v>0.12882495516931294</c:v>
                      </c:pt>
                      <c:pt idx="190">
                        <c:v>0.12589254117941631</c:v>
                      </c:pt>
                      <c:pt idx="191">
                        <c:v>0.12302687708123775</c:v>
                      </c:pt>
                      <c:pt idx="192">
                        <c:v>0.1202264434617409</c:v>
                      </c:pt>
                      <c:pt idx="193">
                        <c:v>0.11748975549395253</c:v>
                      </c:pt>
                      <c:pt idx="194">
                        <c:v>0.11481536214968788</c:v>
                      </c:pt>
                      <c:pt idx="195">
                        <c:v>0.11220184543019596</c:v>
                      </c:pt>
                      <c:pt idx="196">
                        <c:v>0.10964781961431815</c:v>
                      </c:pt>
                      <c:pt idx="197">
                        <c:v>0.10715193052376025</c:v>
                      </c:pt>
                      <c:pt idx="198">
                        <c:v>0.10471285480508957</c:v>
                      </c:pt>
                      <c:pt idx="199">
                        <c:v>0.10232929922807506</c:v>
                      </c:pt>
                      <c:pt idx="200">
                        <c:v>9.9999999999999659E-2</c:v>
                      </c:pt>
                    </c:numCache>
                  </c:numRef>
                </c:xVal>
                <c:yVal>
                  <c:numRef>
                    <c:extLst xmlns:c15="http://schemas.microsoft.com/office/drawing/2012/chart">
                      <c:ext xmlns:c15="http://schemas.microsoft.com/office/drawing/2012/chart" uri="{02D57815-91ED-43cb-92C2-25804820EDAC}">
                        <c15:formulaRef>
                          <c15:sqref>'Hazard Calc -simple(2)'!$AA$23:$AA$223</c15:sqref>
                        </c15:formulaRef>
                      </c:ext>
                    </c:extLst>
                    <c:numCache>
                      <c:formatCode>General</c:formatCode>
                      <c:ptCount val="201"/>
                      <c:pt idx="0">
                        <c:v>1.5560877895744808E-7</c:v>
                      </c:pt>
                      <c:pt idx="1">
                        <c:v>1.9806495455160552E-7</c:v>
                      </c:pt>
                      <c:pt idx="2">
                        <c:v>2.5147536442962452E-7</c:v>
                      </c:pt>
                      <c:pt idx="3">
                        <c:v>3.1849125894335727E-7</c:v>
                      </c:pt>
                      <c:pt idx="4">
                        <c:v>4.0235912282461755E-7</c:v>
                      </c:pt>
                      <c:pt idx="5">
                        <c:v>5.0704260327434247E-7</c:v>
                      </c:pt>
                      <c:pt idx="6">
                        <c:v>6.3736661909167783E-7</c:v>
                      </c:pt>
                      <c:pt idx="7">
                        <c:v>7.9918705534527938E-7</c:v>
                      </c:pt>
                      <c:pt idx="8">
                        <c:v>9.9958983534614828E-7</c:v>
                      </c:pt>
                      <c:pt idx="9">
                        <c:v>1.2471235645026921E-6</c:v>
                      </c:pt>
                      <c:pt idx="10">
                        <c:v>1.5520703528925243E-6</c:v>
                      </c:pt>
                      <c:pt idx="11">
                        <c:v>1.9267598371043699E-6</c:v>
                      </c:pt>
                      <c:pt idx="12">
                        <c:v>2.3859318270602641E-6</c:v>
                      </c:pt>
                      <c:pt idx="13">
                        <c:v>2.9471533878270238E-6</c:v>
                      </c:pt>
                      <c:pt idx="14">
                        <c:v>3.6312965151126554E-6</c:v>
                      </c:pt>
                      <c:pt idx="15">
                        <c:v>4.4630828588566857E-6</c:v>
                      </c:pt>
                      <c:pt idx="16">
                        <c:v>5.4717021719900655E-6</c:v>
                      </c:pt>
                      <c:pt idx="17">
                        <c:v>6.691511288244328E-6</c:v>
                      </c:pt>
                      <c:pt idx="18">
                        <c:v>8.1628204383121713E-6</c:v>
                      </c:pt>
                      <c:pt idx="19">
                        <c:v>9.932773569638724E-6</c:v>
                      </c:pt>
                      <c:pt idx="20">
                        <c:v>1.205632901129977E-5</c:v>
                      </c:pt>
                      <c:pt idx="21">
                        <c:v>1.4597346289573144E-5</c:v>
                      </c:pt>
                      <c:pt idx="22">
                        <c:v>1.7629784118372412E-5</c:v>
                      </c:pt>
                      <c:pt idx="23">
                        <c:v>2.1239013527537781E-5</c:v>
                      </c:pt>
                      <c:pt idx="24">
                        <c:v>2.5523248717209486E-5</c:v>
                      </c:pt>
                      <c:pt idx="25">
                        <c:v>3.0595096505688892E-5</c:v>
                      </c:pt>
                      <c:pt idx="26">
                        <c:v>3.6583223141515843E-5</c:v>
                      </c:pt>
                      <c:pt idx="27">
                        <c:v>4.3634134752288391E-5</c:v>
                      </c:pt>
                      <c:pt idx="28">
                        <c:v>5.1914064783071016E-5</c:v>
                      </c:pt>
                      <c:pt idx="29">
                        <c:v>6.1610958423651547E-5</c:v>
                      </c:pt>
                      <c:pt idx="30">
                        <c:v>7.2936540233337944E-5</c:v>
                      </c:pt>
                      <c:pt idx="31">
                        <c:v>8.6128446952684837E-5</c:v>
                      </c:pt>
                      <c:pt idx="32">
                        <c:v>1.0145240286498931E-4</c:v>
                      </c:pt>
                      <c:pt idx="33">
                        <c:v>1.1920441007324327E-4</c:v>
                      </c:pt>
                      <c:pt idx="34">
                        <c:v>1.3971292074397345E-4</c:v>
                      </c:pt>
                      <c:pt idx="35">
                        <c:v>1.6334095280999756E-4</c:v>
                      </c:pt>
                      <c:pt idx="36">
                        <c:v>1.9048810491109202E-4</c:v>
                      </c:pt>
                      <c:pt idx="37">
                        <c:v>2.2159242059690236E-4</c:v>
                      </c:pt>
                      <c:pt idx="38">
                        <c:v>2.5713204615269926E-4</c:v>
                      </c:pt>
                      <c:pt idx="39">
                        <c:v>2.976266209887956E-4</c:v>
                      </c:pt>
                      <c:pt idx="40">
                        <c:v>3.4363833453070154E-4</c:v>
                      </c:pt>
                      <c:pt idx="41">
                        <c:v>3.9577257914900189E-4</c:v>
                      </c:pt>
                      <c:pt idx="42">
                        <c:v>4.5467812507955649E-4</c:v>
                      </c:pt>
                      <c:pt idx="43">
                        <c:v>5.2104674072113455E-4</c:v>
                      </c:pt>
                      <c:pt idx="44">
                        <c:v>5.9561218038026403E-4</c:v>
                      </c:pt>
                      <c:pt idx="45">
                        <c:v>6.7914846168428702E-4</c:v>
                      </c:pt>
                      <c:pt idx="46">
                        <c:v>7.7246735671976483E-4</c:v>
                      </c:pt>
                      <c:pt idx="47">
                        <c:v>8.7641502467843471E-4</c:v>
                      </c:pt>
                      <c:pt idx="48">
                        <c:v>9.9186771958977428E-4</c:v>
                      </c:pt>
                      <c:pt idx="49">
                        <c:v>1.1197265147421546E-3</c:v>
                      </c:pt>
                      <c:pt idx="50">
                        <c:v>1.2609109957597295E-3</c:v>
                      </c:pt>
                      <c:pt idx="51">
                        <c:v>1.4163518870800706E-3</c:v>
                      </c:pt>
                      <c:pt idx="52">
                        <c:v>1.5869825917833836E-3</c:v>
                      </c:pt>
                      <c:pt idx="53">
                        <c:v>1.7737296423115871E-3</c:v>
                      </c:pt>
                      <c:pt idx="54">
                        <c:v>1.9775020794685263E-3</c:v>
                      </c:pt>
                      <c:pt idx="55">
                        <c:v>2.199179799021378E-3</c:v>
                      </c:pt>
                      <c:pt idx="56">
                        <c:v>2.4396009289591562E-3</c:v>
                      </c:pt>
                      <c:pt idx="57">
                        <c:v>2.6995483256594243E-3</c:v>
                      </c:pt>
                      <c:pt idx="58">
                        <c:v>2.9797353034408253E-3</c:v>
                      </c:pt>
                      <c:pt idx="59">
                        <c:v>3.280790738733854E-3</c:v>
                      </c:pt>
                      <c:pt idx="60">
                        <c:v>3.6032437168109252E-3</c:v>
                      </c:pt>
                      <c:pt idx="61">
                        <c:v>3.9475079150447364E-3</c:v>
                      </c:pt>
                      <c:pt idx="62">
                        <c:v>4.3138659413256069E-3</c:v>
                      </c:pt>
                      <c:pt idx="63">
                        <c:v>4.7024538688443789E-3</c:v>
                      </c:pt>
                      <c:pt idx="64">
                        <c:v>5.1132462281989347E-3</c:v>
                      </c:pt>
                      <c:pt idx="65">
                        <c:v>5.5460417339728155E-3</c:v>
                      </c:pt>
                      <c:pt idx="66">
                        <c:v>6.0004500348493188E-3</c:v>
                      </c:pt>
                      <c:pt idx="67">
                        <c:v>6.4758797832946274E-3</c:v>
                      </c:pt>
                      <c:pt idx="68">
                        <c:v>6.9715283222680571E-3</c:v>
                      </c:pt>
                      <c:pt idx="69">
                        <c:v>7.4863732817872872E-3</c:v>
                      </c:pt>
                      <c:pt idx="70">
                        <c:v>8.0191663670960266E-3</c:v>
                      </c:pt>
                      <c:pt idx="71">
                        <c:v>8.5684296023904177E-3</c:v>
                      </c:pt>
                      <c:pt idx="72">
                        <c:v>9.1324542694511488E-3</c:v>
                      </c:pt>
                      <c:pt idx="73">
                        <c:v>9.7093027491607017E-3</c:v>
                      </c:pt>
                      <c:pt idx="74">
                        <c:v>1.0296813435998795E-2</c:v>
                      </c:pt>
                      <c:pt idx="75">
                        <c:v>1.0892608851627584E-2</c:v>
                      </c:pt>
                      <c:pt idx="76">
                        <c:v>1.149410703421171E-2</c:v>
                      </c:pt>
                      <c:pt idx="77">
                        <c:v>1.2098536225957229E-2</c:v>
                      </c:pt>
                      <c:pt idx="78">
                        <c:v>1.2702952823459509E-2</c:v>
                      </c:pt>
                      <c:pt idx="79">
                        <c:v>1.3304262494937802E-2</c:v>
                      </c:pt>
                      <c:pt idx="80">
                        <c:v>1.3899244306549881E-2</c:v>
                      </c:pt>
                      <c:pt idx="81">
                        <c:v>1.4484577638074196E-2</c:v>
                      </c:pt>
                      <c:pt idx="82">
                        <c:v>1.5056871607740279E-2</c:v>
                      </c:pt>
                      <c:pt idx="83">
                        <c:v>1.561269666833812E-2</c:v>
                      </c:pt>
                      <c:pt idx="84">
                        <c:v>1.6148617983395768E-2</c:v>
                      </c:pt>
                      <c:pt idx="85">
                        <c:v>1.6661230144590037E-2</c:v>
                      </c:pt>
                      <c:pt idx="86">
                        <c:v>1.7147192750969244E-2</c:v>
                      </c:pt>
                      <c:pt idx="87">
                        <c:v>1.7603266338215018E-2</c:v>
                      </c:pt>
                      <c:pt idx="88">
                        <c:v>1.8026348123082438E-2</c:v>
                      </c:pt>
                      <c:pt idx="89">
                        <c:v>1.8413507015166204E-2</c:v>
                      </c:pt>
                      <c:pt idx="90">
                        <c:v>1.8762017345846926E-2</c:v>
                      </c:pt>
                      <c:pt idx="91">
                        <c:v>1.9069390773026235E-2</c:v>
                      </c:pt>
                      <c:pt idx="92">
                        <c:v>1.9333405840142488E-2</c:v>
                      </c:pt>
                      <c:pt idx="93">
                        <c:v>1.9552134698772813E-2</c:v>
                      </c:pt>
                      <c:pt idx="94">
                        <c:v>1.9723966545394458E-2</c:v>
                      </c:pt>
                      <c:pt idx="95">
                        <c:v>1.9847627373850599E-2</c:v>
                      </c:pt>
                      <c:pt idx="96">
                        <c:v>1.9922195704738205E-2</c:v>
                      </c:pt>
                      <c:pt idx="97">
                        <c:v>1.9947114020071634E-2</c:v>
                      </c:pt>
                      <c:pt idx="98">
                        <c:v>1.9922195704738195E-2</c:v>
                      </c:pt>
                      <c:pt idx="99">
                        <c:v>1.9847627373850575E-2</c:v>
                      </c:pt>
                      <c:pt idx="100">
                        <c:v>1.972396654539443E-2</c:v>
                      </c:pt>
                      <c:pt idx="101">
                        <c:v>1.9552134698772775E-2</c:v>
                      </c:pt>
                      <c:pt idx="102">
                        <c:v>1.9333405840142436E-2</c:v>
                      </c:pt>
                      <c:pt idx="103">
                        <c:v>1.9069390773026176E-2</c:v>
                      </c:pt>
                      <c:pt idx="104">
                        <c:v>1.8762017345846864E-2</c:v>
                      </c:pt>
                      <c:pt idx="105">
                        <c:v>1.8413507015166128E-2</c:v>
                      </c:pt>
                      <c:pt idx="106">
                        <c:v>1.8026348123082358E-2</c:v>
                      </c:pt>
                      <c:pt idx="107">
                        <c:v>1.7603266338214931E-2</c:v>
                      </c:pt>
                      <c:pt idx="108">
                        <c:v>1.7147192750969147E-2</c:v>
                      </c:pt>
                      <c:pt idx="109">
                        <c:v>1.6661230144589929E-2</c:v>
                      </c:pt>
                      <c:pt idx="110">
                        <c:v>1.6148617983395661E-2</c:v>
                      </c:pt>
                      <c:pt idx="111">
                        <c:v>1.5612696668338007E-2</c:v>
                      </c:pt>
                      <c:pt idx="112">
                        <c:v>1.5056871607740165E-2</c:v>
                      </c:pt>
                      <c:pt idx="113">
                        <c:v>1.4484577638074082E-2</c:v>
                      </c:pt>
                      <c:pt idx="114">
                        <c:v>1.3899244306549763E-2</c:v>
                      </c:pt>
                      <c:pt idx="115">
                        <c:v>1.330426249493768E-2</c:v>
                      </c:pt>
                      <c:pt idx="116">
                        <c:v>1.2702952823459391E-2</c:v>
                      </c:pt>
                      <c:pt idx="117">
                        <c:v>1.2098536225957107E-2</c:v>
                      </c:pt>
                      <c:pt idx="118">
                        <c:v>1.149410703421159E-2</c:v>
                      </c:pt>
                      <c:pt idx="119">
                        <c:v>1.0892608851627466E-2</c:v>
                      </c:pt>
                      <c:pt idx="120">
                        <c:v>1.0296813435998675E-2</c:v>
                      </c:pt>
                      <c:pt idx="121">
                        <c:v>9.7093027491605872E-3</c:v>
                      </c:pt>
                      <c:pt idx="122">
                        <c:v>9.1324542694510361E-3</c:v>
                      </c:pt>
                      <c:pt idx="123">
                        <c:v>8.5684296023903102E-3</c:v>
                      </c:pt>
                      <c:pt idx="124">
                        <c:v>8.0191663670959243E-3</c:v>
                      </c:pt>
                      <c:pt idx="125">
                        <c:v>7.4863732817871884E-3</c:v>
                      </c:pt>
                      <c:pt idx="126">
                        <c:v>6.97152832226796E-3</c:v>
                      </c:pt>
                      <c:pt idx="127">
                        <c:v>6.4758797832945346E-3</c:v>
                      </c:pt>
                      <c:pt idx="128">
                        <c:v>6.0004500348492295E-3</c:v>
                      </c:pt>
                      <c:pt idx="129">
                        <c:v>5.5460417339727288E-3</c:v>
                      </c:pt>
                      <c:pt idx="130">
                        <c:v>5.1132462281988549E-3</c:v>
                      </c:pt>
                      <c:pt idx="131">
                        <c:v>4.7024538688443017E-3</c:v>
                      </c:pt>
                      <c:pt idx="132">
                        <c:v>4.3138659413255341E-3</c:v>
                      </c:pt>
                      <c:pt idx="133">
                        <c:v>3.9475079150446688E-3</c:v>
                      </c:pt>
                      <c:pt idx="134">
                        <c:v>3.6032437168108623E-3</c:v>
                      </c:pt>
                      <c:pt idx="135">
                        <c:v>3.2807907387337942E-3</c:v>
                      </c:pt>
                      <c:pt idx="136">
                        <c:v>2.9797353034407698E-3</c:v>
                      </c:pt>
                      <c:pt idx="137">
                        <c:v>2.699548325659371E-3</c:v>
                      </c:pt>
                      <c:pt idx="138">
                        <c:v>2.4396009289591077E-3</c:v>
                      </c:pt>
                      <c:pt idx="139">
                        <c:v>2.1991797990213321E-3</c:v>
                      </c:pt>
                      <c:pt idx="140">
                        <c:v>1.9775020794684846E-3</c:v>
                      </c:pt>
                      <c:pt idx="141">
                        <c:v>1.7737296423115481E-3</c:v>
                      </c:pt>
                      <c:pt idx="142">
                        <c:v>1.5869825917833483E-3</c:v>
                      </c:pt>
                      <c:pt idx="143">
                        <c:v>1.4163518870800391E-3</c:v>
                      </c:pt>
                      <c:pt idx="144">
                        <c:v>1.2609109957597011E-3</c:v>
                      </c:pt>
                      <c:pt idx="145">
                        <c:v>1.1197265147421286E-3</c:v>
                      </c:pt>
                      <c:pt idx="146">
                        <c:v>9.9186771958975064E-4</c:v>
                      </c:pt>
                      <c:pt idx="147">
                        <c:v>8.7641502467841227E-4</c:v>
                      </c:pt>
                      <c:pt idx="148">
                        <c:v>7.7246735671974553E-4</c:v>
                      </c:pt>
                      <c:pt idx="149">
                        <c:v>6.7914846168426891E-4</c:v>
                      </c:pt>
                      <c:pt idx="150">
                        <c:v>5.9561218038024918E-4</c:v>
                      </c:pt>
                      <c:pt idx="151">
                        <c:v>5.2104674072112143E-4</c:v>
                      </c:pt>
                      <c:pt idx="152">
                        <c:v>4.54678125079545E-4</c:v>
                      </c:pt>
                      <c:pt idx="153">
                        <c:v>3.9577257914899153E-4</c:v>
                      </c:pt>
                      <c:pt idx="154">
                        <c:v>3.4363833453069243E-4</c:v>
                      </c:pt>
                      <c:pt idx="155">
                        <c:v>2.9762662098878741E-4</c:v>
                      </c:pt>
                      <c:pt idx="156">
                        <c:v>2.5713204615269216E-4</c:v>
                      </c:pt>
                      <c:pt idx="157">
                        <c:v>2.2159242059689623E-4</c:v>
                      </c:pt>
                      <c:pt idx="158">
                        <c:v>1.904881049110866E-4</c:v>
                      </c:pt>
                      <c:pt idx="159">
                        <c:v>1.6334095280999287E-4</c:v>
                      </c:pt>
                      <c:pt idx="160">
                        <c:v>1.3971292074396936E-4</c:v>
                      </c:pt>
                      <c:pt idx="161">
                        <c:v>1.1920441007323968E-4</c:v>
                      </c:pt>
                      <c:pt idx="162">
                        <c:v>1.0145240286498623E-4</c:v>
                      </c:pt>
                      <c:pt idx="163">
                        <c:v>8.612844695268214E-5</c:v>
                      </c:pt>
                      <c:pt idx="164">
                        <c:v>7.2936540233335667E-5</c:v>
                      </c:pt>
                      <c:pt idx="165">
                        <c:v>6.1610958423649568E-5</c:v>
                      </c:pt>
                      <c:pt idx="166">
                        <c:v>5.1914064783069315E-5</c:v>
                      </c:pt>
                      <c:pt idx="167">
                        <c:v>4.3634134752287002E-5</c:v>
                      </c:pt>
                      <c:pt idx="168">
                        <c:v>3.6583223141514637E-5</c:v>
                      </c:pt>
                      <c:pt idx="169">
                        <c:v>3.0595096505687862E-5</c:v>
                      </c:pt>
                      <c:pt idx="170">
                        <c:v>2.5523248717208622E-5</c:v>
                      </c:pt>
                      <c:pt idx="171">
                        <c:v>2.1239013527537043E-5</c:v>
                      </c:pt>
                      <c:pt idx="172">
                        <c:v>1.7629784118371799E-5</c:v>
                      </c:pt>
                      <c:pt idx="173">
                        <c:v>1.4597346289572625E-5</c:v>
                      </c:pt>
                      <c:pt idx="174">
                        <c:v>1.2056329011299341E-5</c:v>
                      </c:pt>
                      <c:pt idx="175">
                        <c:v>9.9327735696383648E-6</c:v>
                      </c:pt>
                      <c:pt idx="176">
                        <c:v>8.162820438311868E-6</c:v>
                      </c:pt>
                      <c:pt idx="177">
                        <c:v>6.6915112882440773E-6</c:v>
                      </c:pt>
                      <c:pt idx="178">
                        <c:v>5.4717021719898715E-6</c:v>
                      </c:pt>
                      <c:pt idx="179">
                        <c:v>4.4630828588565036E-6</c:v>
                      </c:pt>
                      <c:pt idx="180">
                        <c:v>3.6312965151125127E-6</c:v>
                      </c:pt>
                      <c:pt idx="181">
                        <c:v>2.9471533878269036E-6</c:v>
                      </c:pt>
                      <c:pt idx="182">
                        <c:v>2.3859318270601752E-6</c:v>
                      </c:pt>
                      <c:pt idx="183">
                        <c:v>1.9267598371042912E-6</c:v>
                      </c:pt>
                      <c:pt idx="184">
                        <c:v>1.5520703528924582E-6</c:v>
                      </c:pt>
                      <c:pt idx="185">
                        <c:v>1.2471235645026368E-6</c:v>
                      </c:pt>
                      <c:pt idx="186">
                        <c:v>9.9958983534610762E-7</c:v>
                      </c:pt>
                      <c:pt idx="187">
                        <c:v>7.991870553452454E-7</c:v>
                      </c:pt>
                      <c:pt idx="188">
                        <c:v>6.3736661909164945E-7</c:v>
                      </c:pt>
                      <c:pt idx="189">
                        <c:v>5.0704260327431907E-7</c:v>
                      </c:pt>
                      <c:pt idx="190">
                        <c:v>4.0235912282460108E-7</c:v>
                      </c:pt>
                      <c:pt idx="191">
                        <c:v>3.1849125894334266E-7</c:v>
                      </c:pt>
                      <c:pt idx="192">
                        <c:v>2.5147536442961288E-7</c:v>
                      </c:pt>
                      <c:pt idx="193">
                        <c:v>1.9806495455159639E-7</c:v>
                      </c:pt>
                      <c:pt idx="194">
                        <c:v>1.5560877895744114E-7</c:v>
                      </c:pt>
                      <c:pt idx="195">
                        <c:v>1.2194803729466283E-7</c:v>
                      </c:pt>
                      <c:pt idx="196">
                        <c:v>9.5330045156136824E-8</c:v>
                      </c:pt>
                      <c:pt idx="197">
                        <c:v>7.4335975736711578E-8</c:v>
                      </c:pt>
                      <c:pt idx="198">
                        <c:v>5.7820595178986597E-8</c:v>
                      </c:pt>
                      <c:pt idx="199">
                        <c:v>4.4862175811914698E-8</c:v>
                      </c:pt>
                      <c:pt idx="200">
                        <c:v>3.4721011769275466E-8</c:v>
                      </c:pt>
                    </c:numCache>
                  </c:numRef>
                </c:yVal>
                <c:smooth val="0"/>
              </c15:ser>
            </c15:filteredScatterSeries>
          </c:ext>
        </c:extLst>
      </c:scatterChart>
      <c:valAx>
        <c:axId val="401416624"/>
        <c:scaling>
          <c:logBase val="10"/>
          <c:orientation val="minMax"/>
          <c:max val="10"/>
          <c:min val="0.1"/>
        </c:scaling>
        <c:delete val="0"/>
        <c:axPos val="b"/>
        <c:majorGridlines>
          <c:spPr>
            <a:ln w="9525" cap="flat" cmpd="sng" algn="ctr">
              <a:solidFill>
                <a:schemeClr val="bg2">
                  <a:lumMod val="50000"/>
                </a:schemeClr>
              </a:solidFill>
              <a:round/>
            </a:ln>
            <a:effectLst/>
          </c:spPr>
        </c:majorGridlines>
        <c:minorGridlines>
          <c:spPr>
            <a:ln w="3175" cap="flat" cmpd="sng" algn="ctr">
              <a:solidFill>
                <a:schemeClr val="tx1">
                  <a:lumMod val="50000"/>
                  <a:lumOff val="50000"/>
                </a:schemeClr>
              </a:solidFill>
              <a:round/>
            </a:ln>
            <a:effectLst/>
          </c:spPr>
        </c:minorGridlines>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Displacement (m)</a:t>
                </a:r>
              </a:p>
            </c:rich>
          </c:tx>
          <c:layout>
            <c:manualLayout>
              <c:xMode val="edge"/>
              <c:yMode val="edge"/>
              <c:x val="0.40901066573798017"/>
              <c:y val="0.8921783625730994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4071016"/>
        <c:crosses val="autoZero"/>
        <c:crossBetween val="midCat"/>
      </c:valAx>
      <c:valAx>
        <c:axId val="404071016"/>
        <c:scaling>
          <c:orientation val="minMax"/>
          <c:max val="2.0000000000000004E-2"/>
        </c:scaling>
        <c:delete val="0"/>
        <c:axPos val="l"/>
        <c:majorGridlines>
          <c:spPr>
            <a:ln w="3175" cap="flat" cmpd="sng" algn="ctr">
              <a:solidFill>
                <a:schemeClr val="bg2">
                  <a:lumMod val="50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Probability</a:t>
                </a:r>
              </a:p>
            </c:rich>
          </c:tx>
          <c:layout>
            <c:manualLayout>
              <c:xMode val="edge"/>
              <c:yMode val="edge"/>
              <c:x val="1.7979144192736426E-2"/>
              <c:y val="0.33523441148803768"/>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50000"/>
                <a:lumOff val="50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401416624"/>
        <c:crossesAt val="1.0000000000000002E-2"/>
        <c:crossBetween val="midCat"/>
      </c:valAx>
      <c:spPr>
        <a:noFill/>
        <a:ln>
          <a:noFill/>
        </a:ln>
        <a:effectLst/>
      </c:spPr>
    </c:plotArea>
    <c:plotVisOnly val="1"/>
    <c:dispBlanksAs val="gap"/>
    <c:showDLblsOverMax val="0"/>
  </c:chart>
  <c:spPr>
    <a:solidFill>
      <a:schemeClr val="bg1"/>
    </a:solidFill>
    <a:ln w="19050">
      <a:solidFill>
        <a:schemeClr val="bg2">
          <a:lumMod val="50000"/>
        </a:schemeClr>
      </a:solid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DB636-5FFE-49EB-8108-79AD88DABF14}" type="datetimeFigureOut">
              <a:rPr lang="en-US" smtClean="0"/>
              <a:t>8/27/2020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54AAFA-EA78-46FE-81BC-8EBFD284EBD4}" type="slidenum">
              <a:rPr lang="en-US" smtClean="0"/>
              <a:t>‹#›</a:t>
            </a:fld>
            <a:endParaRPr lang="en-US"/>
          </a:p>
        </p:txBody>
      </p:sp>
    </p:spTree>
    <p:extLst>
      <p:ext uri="{BB962C8B-B14F-4D97-AF65-F5344CB8AC3E}">
        <p14:creationId xmlns:p14="http://schemas.microsoft.com/office/powerpoint/2010/main" val="540248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Plot is from Wells and Coppersmith (1994). Other</a:t>
            </a:r>
            <a:r>
              <a:rPr lang="en-US" baseline="0" dirty="0" smtClean="0"/>
              <a:t> datasets and regressions are available to help predict displacement from earthquake magnitude. The Log10 sigma value used in this example is smaller than what the data show and is for demonstration purposes only.</a:t>
            </a:r>
          </a:p>
          <a:p>
            <a:endParaRPr lang="en-US" baseline="0" dirty="0" smtClean="0"/>
          </a:p>
          <a:p>
            <a:r>
              <a:rPr lang="en-US" baseline="0" dirty="0" smtClean="0"/>
              <a:t>The PDF is on a semi-log plot, and shows the average value and the uncertainty in the average given the lognormal relation and lognormal sigma.</a:t>
            </a:r>
          </a:p>
          <a:p>
            <a:endParaRPr lang="en-US" baseline="0" dirty="0" smtClean="0"/>
          </a:p>
          <a:p>
            <a:r>
              <a:rPr lang="en-US" baseline="0" dirty="0" smtClean="0"/>
              <a:t>The CDF is the same information on a different plot.</a:t>
            </a:r>
            <a:endParaRPr lang="en-US" dirty="0"/>
          </a:p>
        </p:txBody>
      </p:sp>
      <p:sp>
        <p:nvSpPr>
          <p:cNvPr id="4" name="Slide Number Placeholder 3"/>
          <p:cNvSpPr>
            <a:spLocks noGrp="1"/>
          </p:cNvSpPr>
          <p:nvPr>
            <p:ph type="sldNum" sz="quarter" idx="10"/>
          </p:nvPr>
        </p:nvSpPr>
        <p:spPr/>
        <p:txBody>
          <a:bodyPr/>
          <a:lstStyle/>
          <a:p>
            <a:fld id="{5C2521B5-25A7-4A77-8D19-CA89BE122DE0}" type="slidenum">
              <a:rPr lang="en-US" smtClean="0"/>
              <a:t>5</a:t>
            </a:fld>
            <a:endParaRPr lang="en-US" dirty="0"/>
          </a:p>
        </p:txBody>
      </p:sp>
      <p:sp>
        <p:nvSpPr>
          <p:cNvPr id="5" name="Footer Placeholder 4"/>
          <p:cNvSpPr>
            <a:spLocks noGrp="1"/>
          </p:cNvSpPr>
          <p:nvPr>
            <p:ph type="ftr" sz="quarter" idx="11"/>
          </p:nvPr>
        </p:nvSpPr>
        <p:spPr/>
        <p:txBody>
          <a:bodyPr/>
          <a:lstStyle/>
          <a:p>
            <a:r>
              <a:rPr lang="en-US" smtClean="0"/>
              <a:t>Presentation to DSOD by PG&amp;E, April 8, 2016</a:t>
            </a:r>
            <a:endParaRPr lang="en-US" dirty="0"/>
          </a:p>
        </p:txBody>
      </p:sp>
      <p:sp>
        <p:nvSpPr>
          <p:cNvPr id="6" name="Header Placeholder 5"/>
          <p:cNvSpPr>
            <a:spLocks noGrp="1"/>
          </p:cNvSpPr>
          <p:nvPr>
            <p:ph type="hdr" sz="quarter" idx="12"/>
          </p:nvPr>
        </p:nvSpPr>
        <p:spPr/>
        <p:txBody>
          <a:bodyPr/>
          <a:lstStyle/>
          <a:p>
            <a:r>
              <a:rPr lang="en-US" smtClean="0"/>
              <a:t>Probabilistic Fault Displacement Hazard Analysis (PFDHA) for Pit 3 Dam, Proposed Approach</a:t>
            </a:r>
            <a:endParaRPr lang="en-US" dirty="0"/>
          </a:p>
        </p:txBody>
      </p:sp>
    </p:spTree>
    <p:extLst>
      <p:ext uri="{BB962C8B-B14F-4D97-AF65-F5344CB8AC3E}">
        <p14:creationId xmlns:p14="http://schemas.microsoft.com/office/powerpoint/2010/main" val="78827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single</a:t>
            </a:r>
            <a:r>
              <a:rPr lang="en-US" baseline="0" dirty="0" smtClean="0"/>
              <a:t> scenario hazard curve is simply the same CCDF, plotted on a log-log scale, and then is scaled vertically such that the exceedance probability of 1 (the lower tail of the PDF) is set to the mean rate of the event (the inverse of the mean recurrence interval). In the example, 1E-04 annual exceedance probability (or frequency) represents the 10% exceedance probability of the CCDF.</a:t>
            </a:r>
            <a:endParaRPr lang="en-US" dirty="0"/>
          </a:p>
        </p:txBody>
      </p:sp>
      <p:sp>
        <p:nvSpPr>
          <p:cNvPr id="4" name="Slide Number Placeholder 3"/>
          <p:cNvSpPr>
            <a:spLocks noGrp="1"/>
          </p:cNvSpPr>
          <p:nvPr>
            <p:ph type="sldNum" sz="quarter" idx="10"/>
          </p:nvPr>
        </p:nvSpPr>
        <p:spPr/>
        <p:txBody>
          <a:bodyPr/>
          <a:lstStyle/>
          <a:p>
            <a:fld id="{5C2521B5-25A7-4A77-8D19-CA89BE122DE0}" type="slidenum">
              <a:rPr lang="en-US" smtClean="0"/>
              <a:t>6</a:t>
            </a:fld>
            <a:endParaRPr lang="en-US" dirty="0"/>
          </a:p>
        </p:txBody>
      </p:sp>
      <p:sp>
        <p:nvSpPr>
          <p:cNvPr id="5" name="Footer Placeholder 4"/>
          <p:cNvSpPr>
            <a:spLocks noGrp="1"/>
          </p:cNvSpPr>
          <p:nvPr>
            <p:ph type="ftr" sz="quarter" idx="11"/>
          </p:nvPr>
        </p:nvSpPr>
        <p:spPr/>
        <p:txBody>
          <a:bodyPr/>
          <a:lstStyle/>
          <a:p>
            <a:r>
              <a:rPr lang="en-US" smtClean="0"/>
              <a:t>Presentation to DSOD by PG&amp;E, April 8, 2016</a:t>
            </a:r>
            <a:endParaRPr lang="en-US" dirty="0"/>
          </a:p>
        </p:txBody>
      </p:sp>
      <p:sp>
        <p:nvSpPr>
          <p:cNvPr id="6" name="Header Placeholder 5"/>
          <p:cNvSpPr>
            <a:spLocks noGrp="1"/>
          </p:cNvSpPr>
          <p:nvPr>
            <p:ph type="hdr" sz="quarter" idx="12"/>
          </p:nvPr>
        </p:nvSpPr>
        <p:spPr/>
        <p:txBody>
          <a:bodyPr/>
          <a:lstStyle/>
          <a:p>
            <a:r>
              <a:rPr lang="en-US" smtClean="0"/>
              <a:t>Probabilistic Fault Displacement Hazard Analysis (PFDHA) for Pit 3 Dam, Proposed Approach</a:t>
            </a:r>
            <a:endParaRPr lang="en-US" dirty="0"/>
          </a:p>
        </p:txBody>
      </p:sp>
    </p:spTree>
    <p:extLst>
      <p:ext uri="{BB962C8B-B14F-4D97-AF65-F5344CB8AC3E}">
        <p14:creationId xmlns:p14="http://schemas.microsoft.com/office/powerpoint/2010/main" val="42331813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of epistemi</a:t>
            </a:r>
            <a:r>
              <a:rPr lang="en-US" baseline="0" dirty="0" smtClean="0"/>
              <a:t>c (model) uncertainty and aleatory (natural) variability is key to understanding how the hazard curve is constructed, and how a logic tree is used to calculate results. In short, a PFDHA requires a few very specific pieces of information.</a:t>
            </a:r>
            <a:endParaRPr lang="en-US" dirty="0"/>
          </a:p>
        </p:txBody>
      </p:sp>
      <p:sp>
        <p:nvSpPr>
          <p:cNvPr id="4" name="Slide Number Placeholder 3"/>
          <p:cNvSpPr>
            <a:spLocks noGrp="1"/>
          </p:cNvSpPr>
          <p:nvPr>
            <p:ph type="sldNum" sz="quarter" idx="10"/>
          </p:nvPr>
        </p:nvSpPr>
        <p:spPr/>
        <p:txBody>
          <a:bodyPr/>
          <a:lstStyle/>
          <a:p>
            <a:fld id="{5C2521B5-25A7-4A77-8D19-CA89BE122DE0}" type="slidenum">
              <a:rPr lang="en-US" smtClean="0"/>
              <a:t>7</a:t>
            </a:fld>
            <a:endParaRPr lang="en-US" dirty="0"/>
          </a:p>
        </p:txBody>
      </p:sp>
      <p:sp>
        <p:nvSpPr>
          <p:cNvPr id="5" name="Footer Placeholder 4"/>
          <p:cNvSpPr>
            <a:spLocks noGrp="1"/>
          </p:cNvSpPr>
          <p:nvPr>
            <p:ph type="ftr" sz="quarter" idx="11"/>
          </p:nvPr>
        </p:nvSpPr>
        <p:spPr/>
        <p:txBody>
          <a:bodyPr/>
          <a:lstStyle/>
          <a:p>
            <a:r>
              <a:rPr lang="en-US" smtClean="0"/>
              <a:t>Presentation to DSOD by PG&amp;E, April 8, 2016</a:t>
            </a:r>
            <a:endParaRPr lang="en-US" dirty="0"/>
          </a:p>
        </p:txBody>
      </p:sp>
      <p:sp>
        <p:nvSpPr>
          <p:cNvPr id="6" name="Header Placeholder 5"/>
          <p:cNvSpPr>
            <a:spLocks noGrp="1"/>
          </p:cNvSpPr>
          <p:nvPr>
            <p:ph type="hdr" sz="quarter" idx="12"/>
          </p:nvPr>
        </p:nvSpPr>
        <p:spPr/>
        <p:txBody>
          <a:bodyPr/>
          <a:lstStyle/>
          <a:p>
            <a:r>
              <a:rPr lang="en-US" smtClean="0"/>
              <a:t>Probabilistic Fault Displacement Hazard Analysis (PFDHA) for Pit 3 Dam, Proposed Approach</a:t>
            </a:r>
            <a:endParaRPr lang="en-US" dirty="0"/>
          </a:p>
        </p:txBody>
      </p:sp>
    </p:spTree>
    <p:extLst>
      <p:ext uri="{BB962C8B-B14F-4D97-AF65-F5344CB8AC3E}">
        <p14:creationId xmlns:p14="http://schemas.microsoft.com/office/powerpoint/2010/main" val="122833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of epistemi</a:t>
            </a:r>
            <a:r>
              <a:rPr lang="en-US" baseline="0" dirty="0" smtClean="0"/>
              <a:t>c (model) uncertainty and aleatory (natural) variability is key to understanding how the hazard curve is constructed, and how a logic tree is used to calculate results. In short, a PFDHA requires a few very specific pieces of information.</a:t>
            </a:r>
            <a:endParaRPr lang="en-US" dirty="0"/>
          </a:p>
        </p:txBody>
      </p:sp>
      <p:sp>
        <p:nvSpPr>
          <p:cNvPr id="4" name="Slide Number Placeholder 3"/>
          <p:cNvSpPr>
            <a:spLocks noGrp="1"/>
          </p:cNvSpPr>
          <p:nvPr>
            <p:ph type="sldNum" sz="quarter" idx="10"/>
          </p:nvPr>
        </p:nvSpPr>
        <p:spPr/>
        <p:txBody>
          <a:bodyPr/>
          <a:lstStyle/>
          <a:p>
            <a:fld id="{5C2521B5-25A7-4A77-8D19-CA89BE122DE0}" type="slidenum">
              <a:rPr lang="en-US" smtClean="0"/>
              <a:t>8</a:t>
            </a:fld>
            <a:endParaRPr lang="en-US" dirty="0"/>
          </a:p>
        </p:txBody>
      </p:sp>
      <p:sp>
        <p:nvSpPr>
          <p:cNvPr id="5" name="Footer Placeholder 4"/>
          <p:cNvSpPr>
            <a:spLocks noGrp="1"/>
          </p:cNvSpPr>
          <p:nvPr>
            <p:ph type="ftr" sz="quarter" idx="11"/>
          </p:nvPr>
        </p:nvSpPr>
        <p:spPr/>
        <p:txBody>
          <a:bodyPr/>
          <a:lstStyle/>
          <a:p>
            <a:r>
              <a:rPr lang="en-US" smtClean="0"/>
              <a:t>Presentation to DSOD by PG&amp;E, April 8, 2016</a:t>
            </a:r>
            <a:endParaRPr lang="en-US" dirty="0"/>
          </a:p>
        </p:txBody>
      </p:sp>
      <p:sp>
        <p:nvSpPr>
          <p:cNvPr id="6" name="Header Placeholder 5"/>
          <p:cNvSpPr>
            <a:spLocks noGrp="1"/>
          </p:cNvSpPr>
          <p:nvPr>
            <p:ph type="hdr" sz="quarter" idx="12"/>
          </p:nvPr>
        </p:nvSpPr>
        <p:spPr/>
        <p:txBody>
          <a:bodyPr/>
          <a:lstStyle/>
          <a:p>
            <a:r>
              <a:rPr lang="en-US" smtClean="0"/>
              <a:t>Probabilistic Fault Displacement Hazard Analysis (PFDHA) for Pit 3 Dam, Proposed Approach</a:t>
            </a:r>
            <a:endParaRPr lang="en-US" dirty="0"/>
          </a:p>
        </p:txBody>
      </p:sp>
    </p:spTree>
    <p:extLst>
      <p:ext uri="{BB962C8B-B14F-4D97-AF65-F5344CB8AC3E}">
        <p14:creationId xmlns:p14="http://schemas.microsoft.com/office/powerpoint/2010/main" val="41808439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of epistemi</a:t>
            </a:r>
            <a:r>
              <a:rPr lang="en-US" baseline="0" dirty="0" smtClean="0"/>
              <a:t>c (model) uncertainty and aleatory (natural) variability is key to understanding how the hazard curve is constructed, and how a logic tree is used to calculate results. In short, a PFDHA requires a few very specific pieces of information.</a:t>
            </a:r>
            <a:endParaRPr lang="en-US" dirty="0"/>
          </a:p>
        </p:txBody>
      </p:sp>
      <p:sp>
        <p:nvSpPr>
          <p:cNvPr id="4" name="Slide Number Placeholder 3"/>
          <p:cNvSpPr>
            <a:spLocks noGrp="1"/>
          </p:cNvSpPr>
          <p:nvPr>
            <p:ph type="sldNum" sz="quarter" idx="10"/>
          </p:nvPr>
        </p:nvSpPr>
        <p:spPr/>
        <p:txBody>
          <a:bodyPr/>
          <a:lstStyle/>
          <a:p>
            <a:fld id="{5C2521B5-25A7-4A77-8D19-CA89BE122DE0}" type="slidenum">
              <a:rPr lang="en-US" smtClean="0"/>
              <a:t>9</a:t>
            </a:fld>
            <a:endParaRPr lang="en-US" dirty="0"/>
          </a:p>
        </p:txBody>
      </p:sp>
      <p:sp>
        <p:nvSpPr>
          <p:cNvPr id="5" name="Footer Placeholder 4"/>
          <p:cNvSpPr>
            <a:spLocks noGrp="1"/>
          </p:cNvSpPr>
          <p:nvPr>
            <p:ph type="ftr" sz="quarter" idx="11"/>
          </p:nvPr>
        </p:nvSpPr>
        <p:spPr/>
        <p:txBody>
          <a:bodyPr/>
          <a:lstStyle/>
          <a:p>
            <a:r>
              <a:rPr lang="en-US" smtClean="0"/>
              <a:t>Presentation to DSOD by PG&amp;E, April 8, 2016</a:t>
            </a:r>
            <a:endParaRPr lang="en-US" dirty="0"/>
          </a:p>
        </p:txBody>
      </p:sp>
      <p:sp>
        <p:nvSpPr>
          <p:cNvPr id="6" name="Header Placeholder 5"/>
          <p:cNvSpPr>
            <a:spLocks noGrp="1"/>
          </p:cNvSpPr>
          <p:nvPr>
            <p:ph type="hdr" sz="quarter" idx="12"/>
          </p:nvPr>
        </p:nvSpPr>
        <p:spPr/>
        <p:txBody>
          <a:bodyPr/>
          <a:lstStyle/>
          <a:p>
            <a:r>
              <a:rPr lang="en-US" smtClean="0"/>
              <a:t>Probabilistic Fault Displacement Hazard Analysis (PFDHA) for Pit 3 Dam, Proposed Approach</a:t>
            </a:r>
            <a:endParaRPr lang="en-US" dirty="0"/>
          </a:p>
        </p:txBody>
      </p:sp>
    </p:spTree>
    <p:extLst>
      <p:ext uri="{BB962C8B-B14F-4D97-AF65-F5344CB8AC3E}">
        <p14:creationId xmlns:p14="http://schemas.microsoft.com/office/powerpoint/2010/main" val="2613490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2521B5-25A7-4A77-8D19-CA89BE122DE0}" type="slidenum">
              <a:rPr lang="en-US" smtClean="0"/>
              <a:t>10</a:t>
            </a:fld>
            <a:endParaRPr lang="en-US" dirty="0"/>
          </a:p>
        </p:txBody>
      </p:sp>
      <p:sp>
        <p:nvSpPr>
          <p:cNvPr id="5" name="Footer Placeholder 4"/>
          <p:cNvSpPr>
            <a:spLocks noGrp="1"/>
          </p:cNvSpPr>
          <p:nvPr>
            <p:ph type="ftr" sz="quarter" idx="11"/>
          </p:nvPr>
        </p:nvSpPr>
        <p:spPr/>
        <p:txBody>
          <a:bodyPr/>
          <a:lstStyle/>
          <a:p>
            <a:r>
              <a:rPr lang="en-US" smtClean="0"/>
              <a:t>Presentation to DSOD by PG&amp;E, April 8, 2016</a:t>
            </a:r>
            <a:endParaRPr lang="en-US" dirty="0"/>
          </a:p>
        </p:txBody>
      </p:sp>
      <p:sp>
        <p:nvSpPr>
          <p:cNvPr id="6" name="Header Placeholder 5"/>
          <p:cNvSpPr>
            <a:spLocks noGrp="1"/>
          </p:cNvSpPr>
          <p:nvPr>
            <p:ph type="hdr" sz="quarter" idx="12"/>
          </p:nvPr>
        </p:nvSpPr>
        <p:spPr/>
        <p:txBody>
          <a:bodyPr/>
          <a:lstStyle/>
          <a:p>
            <a:r>
              <a:rPr lang="en-US" smtClean="0"/>
              <a:t>Probabilistic Fault Displacement Hazard Analysis (PFDHA) for Pit 3 Dam, Proposed Approach</a:t>
            </a:r>
            <a:endParaRPr lang="en-US" dirty="0"/>
          </a:p>
        </p:txBody>
      </p:sp>
    </p:spTree>
    <p:extLst>
      <p:ext uri="{BB962C8B-B14F-4D97-AF65-F5344CB8AC3E}">
        <p14:creationId xmlns:p14="http://schemas.microsoft.com/office/powerpoint/2010/main" val="38442184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58CBD4E-A15E-4F6A-9747-629D84A2314F}" type="slidenum">
              <a:rPr lang="en-US" smtClean="0"/>
              <a:t>15</a:t>
            </a:fld>
            <a:endParaRPr lang="en-US"/>
          </a:p>
        </p:txBody>
      </p:sp>
    </p:spTree>
    <p:extLst>
      <p:ext uri="{BB962C8B-B14F-4D97-AF65-F5344CB8AC3E}">
        <p14:creationId xmlns:p14="http://schemas.microsoft.com/office/powerpoint/2010/main" val="4139348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DFD75-9047-4D82-826A-017A9D27B55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23321245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DFD75-9047-4D82-826A-017A9D27B55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964003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DFD75-9047-4D82-826A-017A9D27B55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19798373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CI_widescreen">
    <p:bg>
      <p:bgPr>
        <a:gradFill>
          <a:gsLst>
            <a:gs pos="0">
              <a:schemeClr val="bg1">
                <a:lumMod val="85000"/>
              </a:schemeClr>
            </a:gs>
            <a:gs pos="50000">
              <a:schemeClr val="bg1"/>
            </a:gs>
          </a:gsLst>
          <a:lin ang="5400000" scaled="0"/>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10888132" y="6356351"/>
            <a:ext cx="694267" cy="365125"/>
          </a:xfrm>
          <a:prstGeom prst="rect">
            <a:avLst/>
          </a:prstGeom>
        </p:spPr>
        <p:txBody>
          <a:bodyPr/>
          <a:lstStyle/>
          <a:p>
            <a:fld id="{4311AE9A-576F-42B2-AA70-6047D15240E8}" type="slidenum">
              <a:rPr lang="en-US" smtClean="0"/>
              <a:pPr/>
              <a:t>‹#›</a:t>
            </a:fld>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72314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8DFD75-9047-4D82-826A-017A9D27B55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129479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8DFD75-9047-4D82-826A-017A9D27B55E}" type="datetimeFigureOut">
              <a:rPr lang="en-US" smtClean="0"/>
              <a:t>8/27/2020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27058440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8DFD75-9047-4D82-826A-017A9D27B55E}"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1807491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8DFD75-9047-4D82-826A-017A9D27B55E}" type="datetimeFigureOut">
              <a:rPr lang="en-US" smtClean="0"/>
              <a:t>8/27/2020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17860600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8DFD75-9047-4D82-826A-017A9D27B55E}" type="datetimeFigureOut">
              <a:rPr lang="en-US" smtClean="0"/>
              <a:t>8/27/2020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2689829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8DFD75-9047-4D82-826A-017A9D27B55E}" type="datetimeFigureOut">
              <a:rPr lang="en-US" smtClean="0"/>
              <a:t>8/27/2020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23385704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DFD75-9047-4D82-826A-017A9D27B55E}"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9345625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8DFD75-9047-4D82-826A-017A9D27B55E}" type="datetimeFigureOut">
              <a:rPr lang="en-US" smtClean="0"/>
              <a:t>8/27/2020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1F8AD7-2366-49A5-A2BB-E5D334A44326}" type="slidenum">
              <a:rPr lang="en-US" smtClean="0"/>
              <a:t>‹#›</a:t>
            </a:fld>
            <a:endParaRPr lang="en-US"/>
          </a:p>
        </p:txBody>
      </p:sp>
    </p:spTree>
    <p:extLst>
      <p:ext uri="{BB962C8B-B14F-4D97-AF65-F5344CB8AC3E}">
        <p14:creationId xmlns:p14="http://schemas.microsoft.com/office/powerpoint/2010/main" val="2597581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8DFD75-9047-4D82-826A-017A9D27B55E}" type="datetimeFigureOut">
              <a:rPr lang="en-US" smtClean="0"/>
              <a:t>8/27/2020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1F8AD7-2366-49A5-A2BB-E5D334A44326}" type="slidenum">
              <a:rPr lang="en-US" smtClean="0"/>
              <a:t>‹#›</a:t>
            </a:fld>
            <a:endParaRPr lang="en-US"/>
          </a:p>
        </p:txBody>
      </p:sp>
    </p:spTree>
    <p:extLst>
      <p:ext uri="{BB962C8B-B14F-4D97-AF65-F5344CB8AC3E}">
        <p14:creationId xmlns:p14="http://schemas.microsoft.com/office/powerpoint/2010/main" val="3836536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chart" Target="../charts/chart2.xml"/><Relationship Id="rId5" Type="http://schemas.openxmlformats.org/officeDocument/2006/relationships/image" Target="NUL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chart" Target="../charts/chart4.xml"/></Relationships>
</file>

<file path=ppt/slides/_rels/slide7.xml.rels><?xml version="1.0" encoding="UTF-8" standalone="yes"?>
<Relationships xmlns="http://schemas.openxmlformats.org/package/2006/relationships"><Relationship Id="rId8" Type="http://schemas.openxmlformats.org/officeDocument/2006/relationships/chart" Target="../charts/chart12.xml"/><Relationship Id="rId3" Type="http://schemas.openxmlformats.org/officeDocument/2006/relationships/chart" Target="../charts/chart7.xml"/><Relationship Id="rId7" Type="http://schemas.openxmlformats.org/officeDocument/2006/relationships/chart" Target="../charts/chart1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 Id="rId9" Type="http://schemas.openxmlformats.org/officeDocument/2006/relationships/chart" Target="../charts/chart13.xml"/></Relationships>
</file>

<file path=ppt/slides/_rels/slide8.xml.rels><?xml version="1.0" encoding="UTF-8" standalone="yes"?>
<Relationships xmlns="http://schemas.openxmlformats.org/package/2006/relationships"><Relationship Id="rId8" Type="http://schemas.openxmlformats.org/officeDocument/2006/relationships/chart" Target="../charts/chart19.xml"/><Relationship Id="rId3" Type="http://schemas.openxmlformats.org/officeDocument/2006/relationships/chart" Target="../charts/chart14.xml"/><Relationship Id="rId7" Type="http://schemas.openxmlformats.org/officeDocument/2006/relationships/chart" Target="../charts/chart18.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87682"/>
            <a:ext cx="10591800" cy="1009720"/>
          </a:xfrm>
        </p:spPr>
        <p:txBody>
          <a:bodyPr>
            <a:normAutofit fontScale="90000"/>
          </a:bodyPr>
          <a:lstStyle/>
          <a:p>
            <a:r>
              <a:rPr lang="en-US" sz="4400" dirty="0" smtClean="0"/>
              <a:t>Fault Displacement Hazard Assessment</a:t>
            </a:r>
            <a:br>
              <a:rPr lang="en-US" sz="4400" dirty="0" smtClean="0"/>
            </a:br>
            <a:r>
              <a:rPr lang="en-US" sz="3100" dirty="0" smtClean="0"/>
              <a:t>with </a:t>
            </a:r>
            <a:r>
              <a:rPr lang="en-US" sz="3100" dirty="0"/>
              <a:t>a focus on how </a:t>
            </a:r>
            <a:r>
              <a:rPr lang="en-US" sz="3100" i="1" dirty="0"/>
              <a:t>pre-rupture fault mapping </a:t>
            </a:r>
            <a:r>
              <a:rPr lang="en-US" sz="3100" dirty="0"/>
              <a:t>will help inform </a:t>
            </a:r>
            <a:r>
              <a:rPr lang="en-US" sz="3100" dirty="0" smtClean="0"/>
              <a:t>models</a:t>
            </a:r>
            <a:endParaRPr lang="en-US" sz="4400" dirty="0"/>
          </a:p>
        </p:txBody>
      </p:sp>
      <p:sp>
        <p:nvSpPr>
          <p:cNvPr id="3" name="Subtitle 2"/>
          <p:cNvSpPr>
            <a:spLocks noGrp="1"/>
          </p:cNvSpPr>
          <p:nvPr>
            <p:ph type="subTitle" idx="1"/>
          </p:nvPr>
        </p:nvSpPr>
        <p:spPr>
          <a:xfrm>
            <a:off x="1244600" y="5433598"/>
            <a:ext cx="9144000" cy="1100630"/>
          </a:xfrm>
        </p:spPr>
        <p:txBody>
          <a:bodyPr>
            <a:normAutofit/>
          </a:bodyPr>
          <a:lstStyle/>
          <a:p>
            <a:r>
              <a:rPr lang="en-US" dirty="0" smtClean="0"/>
              <a:t>Steve Thompson, Lettis Consultants International (LCI)</a:t>
            </a:r>
          </a:p>
          <a:p>
            <a:r>
              <a:rPr lang="en-US" dirty="0" smtClean="0"/>
              <a:t>August 27, 2020,</a:t>
            </a:r>
            <a:r>
              <a:rPr lang="en-US" dirty="0"/>
              <a:t> Mapping Tectonic Faults from </a:t>
            </a:r>
            <a:r>
              <a:rPr lang="en-US" dirty="0" smtClean="0"/>
              <a:t>Geomorphology </a:t>
            </a:r>
            <a:endParaRPr lang="en-US" dirty="0"/>
          </a:p>
        </p:txBody>
      </p:sp>
      <p:sp>
        <p:nvSpPr>
          <p:cNvPr id="4" name="Rectangle 3"/>
          <p:cNvSpPr/>
          <p:nvPr/>
        </p:nvSpPr>
        <p:spPr>
          <a:xfrm>
            <a:off x="4276282" y="1758176"/>
            <a:ext cx="715260" cy="276999"/>
          </a:xfrm>
          <a:prstGeom prst="rect">
            <a:avLst/>
          </a:prstGeom>
        </p:spPr>
        <p:txBody>
          <a:bodyPr wrap="none">
            <a:spAutoFit/>
          </a:bodyPr>
          <a:lstStyle/>
          <a:p>
            <a:r>
              <a:rPr lang="en-US" sz="1200" dirty="0" smtClean="0"/>
              <a:t>(before)</a:t>
            </a:r>
            <a:endParaRPr lang="en-US" sz="1200" dirty="0"/>
          </a:p>
        </p:txBody>
      </p:sp>
      <p:pic>
        <p:nvPicPr>
          <p:cNvPr id="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7100" y="2025650"/>
            <a:ext cx="2333625" cy="300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500" y="2035175"/>
            <a:ext cx="2447925"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8353425" y="4765299"/>
            <a:ext cx="2025491" cy="276999"/>
          </a:xfrm>
          <a:prstGeom prst="rect">
            <a:avLst/>
          </a:prstGeom>
          <a:noFill/>
        </p:spPr>
        <p:txBody>
          <a:bodyPr wrap="none" rtlCol="0">
            <a:spAutoFit/>
          </a:bodyPr>
          <a:lstStyle/>
          <a:p>
            <a:r>
              <a:rPr lang="en-US" sz="1200" dirty="0" smtClean="0"/>
              <a:t>Sorensen and Meyer (2003)</a:t>
            </a:r>
            <a:endParaRPr lang="en-US" sz="1200" dirty="0"/>
          </a:p>
        </p:txBody>
      </p:sp>
      <p:sp>
        <p:nvSpPr>
          <p:cNvPr id="8" name="TextBox 7"/>
          <p:cNvSpPr txBox="1"/>
          <p:nvPr/>
        </p:nvSpPr>
        <p:spPr>
          <a:xfrm>
            <a:off x="6609907" y="1765221"/>
            <a:ext cx="638316" cy="276999"/>
          </a:xfrm>
          <a:prstGeom prst="rect">
            <a:avLst/>
          </a:prstGeom>
          <a:noFill/>
        </p:spPr>
        <p:txBody>
          <a:bodyPr wrap="none" rtlCol="0">
            <a:spAutoFit/>
          </a:bodyPr>
          <a:lstStyle/>
          <a:p>
            <a:r>
              <a:rPr lang="en-US" sz="1200" dirty="0" smtClean="0"/>
              <a:t>(after) </a:t>
            </a:r>
            <a:endParaRPr lang="en-US" sz="1200" dirty="0"/>
          </a:p>
        </p:txBody>
      </p:sp>
      <p:sp>
        <p:nvSpPr>
          <p:cNvPr id="9" name="TextBox 8"/>
          <p:cNvSpPr txBox="1"/>
          <p:nvPr/>
        </p:nvSpPr>
        <p:spPr>
          <a:xfrm>
            <a:off x="1441609" y="2801636"/>
            <a:ext cx="1743519" cy="954107"/>
          </a:xfrm>
          <a:prstGeom prst="rect">
            <a:avLst/>
          </a:prstGeom>
          <a:noFill/>
        </p:spPr>
        <p:txBody>
          <a:bodyPr wrap="square" rtlCol="0">
            <a:spAutoFit/>
          </a:bodyPr>
          <a:lstStyle/>
          <a:p>
            <a:r>
              <a:rPr lang="en-US" sz="1400" dirty="0" smtClean="0"/>
              <a:t>Trans-Alaska Pipeline before and after the</a:t>
            </a:r>
          </a:p>
          <a:p>
            <a:r>
              <a:rPr lang="en-US" sz="1400" dirty="0" smtClean="0"/>
              <a:t>2002 </a:t>
            </a:r>
            <a:r>
              <a:rPr lang="en-US" sz="1400" b="1" dirty="0" smtClean="0"/>
              <a:t>M</a:t>
            </a:r>
            <a:r>
              <a:rPr lang="en-US" sz="1400" dirty="0" smtClean="0"/>
              <a:t> 7.9 Denali earthquake</a:t>
            </a:r>
          </a:p>
        </p:txBody>
      </p:sp>
    </p:spTree>
    <p:extLst>
      <p:ext uri="{BB962C8B-B14F-4D97-AF65-F5344CB8AC3E}">
        <p14:creationId xmlns:p14="http://schemas.microsoft.com/office/powerpoint/2010/main" val="2650163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266" y="142625"/>
            <a:ext cx="6858000" cy="682683"/>
          </a:xfrm>
        </p:spPr>
        <p:txBody>
          <a:bodyPr>
            <a:normAutofit fontScale="90000"/>
          </a:bodyPr>
          <a:lstStyle/>
          <a:p>
            <a:r>
              <a:rPr lang="en-US" dirty="0" smtClean="0"/>
              <a:t>Logic Tree and Hazard Curves</a:t>
            </a:r>
            <a:endParaRPr lang="en-US" dirty="0"/>
          </a:p>
        </p:txBody>
      </p:sp>
      <p:grpSp>
        <p:nvGrpSpPr>
          <p:cNvPr id="8" name="Group 7"/>
          <p:cNvGrpSpPr/>
          <p:nvPr/>
        </p:nvGrpSpPr>
        <p:grpSpPr>
          <a:xfrm>
            <a:off x="388266" y="2909012"/>
            <a:ext cx="1113770" cy="1237350"/>
            <a:chOff x="7457726" y="1690098"/>
            <a:chExt cx="1113770" cy="1237350"/>
          </a:xfrm>
        </p:grpSpPr>
        <p:cxnSp>
          <p:nvCxnSpPr>
            <p:cNvPr id="9" name="Straight Connector 8"/>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4" name="Oval 13"/>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15" name="TextBox 14"/>
          <p:cNvSpPr txBox="1"/>
          <p:nvPr/>
        </p:nvSpPr>
        <p:spPr>
          <a:xfrm>
            <a:off x="838200" y="3189525"/>
            <a:ext cx="713657" cy="369332"/>
          </a:xfrm>
          <a:prstGeom prst="rect">
            <a:avLst/>
          </a:prstGeom>
          <a:noFill/>
        </p:spPr>
        <p:txBody>
          <a:bodyPr wrap="none" rtlCol="0">
            <a:spAutoFit/>
          </a:bodyPr>
          <a:lstStyle/>
          <a:p>
            <a:r>
              <a:rPr lang="en-US" dirty="0" smtClean="0">
                <a:solidFill>
                  <a:schemeClr val="tx1">
                    <a:lumMod val="75000"/>
                    <a:lumOff val="25000"/>
                  </a:schemeClr>
                </a:solidFill>
              </a:rPr>
              <a:t>1.1 m</a:t>
            </a:r>
            <a:endParaRPr lang="en-US" dirty="0"/>
          </a:p>
        </p:txBody>
      </p:sp>
      <p:sp>
        <p:nvSpPr>
          <p:cNvPr id="16" name="TextBox 15"/>
          <p:cNvSpPr txBox="1"/>
          <p:nvPr/>
        </p:nvSpPr>
        <p:spPr>
          <a:xfrm>
            <a:off x="838200" y="3816174"/>
            <a:ext cx="713657" cy="369332"/>
          </a:xfrm>
          <a:prstGeom prst="rect">
            <a:avLst/>
          </a:prstGeom>
          <a:noFill/>
        </p:spPr>
        <p:txBody>
          <a:bodyPr wrap="none" rtlCol="0">
            <a:spAutoFit/>
          </a:bodyPr>
          <a:lstStyle/>
          <a:p>
            <a:r>
              <a:rPr lang="en-US" dirty="0" smtClean="0">
                <a:solidFill>
                  <a:schemeClr val="tx1">
                    <a:lumMod val="75000"/>
                    <a:lumOff val="25000"/>
                  </a:schemeClr>
                </a:solidFill>
              </a:rPr>
              <a:t>0.5 m</a:t>
            </a:r>
            <a:endParaRPr lang="en-US" dirty="0"/>
          </a:p>
        </p:txBody>
      </p:sp>
      <p:sp>
        <p:nvSpPr>
          <p:cNvPr id="17" name="TextBox 16"/>
          <p:cNvSpPr txBox="1"/>
          <p:nvPr/>
        </p:nvSpPr>
        <p:spPr>
          <a:xfrm>
            <a:off x="838200" y="2576359"/>
            <a:ext cx="713657" cy="369332"/>
          </a:xfrm>
          <a:prstGeom prst="rect">
            <a:avLst/>
          </a:prstGeom>
          <a:noFill/>
        </p:spPr>
        <p:txBody>
          <a:bodyPr wrap="none" rtlCol="0">
            <a:spAutoFit/>
          </a:bodyPr>
          <a:lstStyle/>
          <a:p>
            <a:r>
              <a:rPr lang="en-US" dirty="0" smtClean="0">
                <a:solidFill>
                  <a:schemeClr val="tx1">
                    <a:lumMod val="75000"/>
                    <a:lumOff val="25000"/>
                  </a:schemeClr>
                </a:solidFill>
              </a:rPr>
              <a:t>2.4 m</a:t>
            </a:r>
            <a:endParaRPr lang="en-US" dirty="0"/>
          </a:p>
        </p:txBody>
      </p:sp>
      <p:sp>
        <p:nvSpPr>
          <p:cNvPr id="18" name="TextBox 17"/>
          <p:cNvSpPr txBox="1"/>
          <p:nvPr/>
        </p:nvSpPr>
        <p:spPr>
          <a:xfrm>
            <a:off x="2501085" y="3194621"/>
            <a:ext cx="476412" cy="369332"/>
          </a:xfrm>
          <a:prstGeom prst="rect">
            <a:avLst/>
          </a:prstGeom>
          <a:noFill/>
        </p:spPr>
        <p:txBody>
          <a:bodyPr wrap="none" rtlCol="0">
            <a:spAutoFit/>
          </a:bodyPr>
          <a:lstStyle/>
          <a:p>
            <a:r>
              <a:rPr lang="en-US" dirty="0" smtClean="0">
                <a:solidFill>
                  <a:schemeClr val="tx1">
                    <a:lumMod val="75000"/>
                    <a:lumOff val="25000"/>
                  </a:schemeClr>
                </a:solidFill>
              </a:rPr>
              <a:t>0.3</a:t>
            </a:r>
            <a:endParaRPr lang="en-US" dirty="0"/>
          </a:p>
        </p:txBody>
      </p:sp>
      <p:sp>
        <p:nvSpPr>
          <p:cNvPr id="19" name="TextBox 18"/>
          <p:cNvSpPr txBox="1"/>
          <p:nvPr/>
        </p:nvSpPr>
        <p:spPr>
          <a:xfrm>
            <a:off x="2501085" y="3817918"/>
            <a:ext cx="476412" cy="369332"/>
          </a:xfrm>
          <a:prstGeom prst="rect">
            <a:avLst/>
          </a:prstGeom>
          <a:noFill/>
        </p:spPr>
        <p:txBody>
          <a:bodyPr wrap="none" rtlCol="0">
            <a:spAutoFit/>
          </a:bodyPr>
          <a:lstStyle/>
          <a:p>
            <a:r>
              <a:rPr lang="en-US" dirty="0" smtClean="0">
                <a:solidFill>
                  <a:schemeClr val="tx1">
                    <a:lumMod val="75000"/>
                    <a:lumOff val="25000"/>
                  </a:schemeClr>
                </a:solidFill>
              </a:rPr>
              <a:t>0.2</a:t>
            </a:r>
            <a:endParaRPr lang="en-US" dirty="0"/>
          </a:p>
        </p:txBody>
      </p:sp>
      <p:sp>
        <p:nvSpPr>
          <p:cNvPr id="20" name="TextBox 19"/>
          <p:cNvSpPr txBox="1"/>
          <p:nvPr/>
        </p:nvSpPr>
        <p:spPr>
          <a:xfrm>
            <a:off x="2501085" y="2580976"/>
            <a:ext cx="476412" cy="369332"/>
          </a:xfrm>
          <a:prstGeom prst="rect">
            <a:avLst/>
          </a:prstGeom>
          <a:noFill/>
        </p:spPr>
        <p:txBody>
          <a:bodyPr wrap="none" rtlCol="0">
            <a:spAutoFit/>
          </a:bodyPr>
          <a:lstStyle/>
          <a:p>
            <a:r>
              <a:rPr lang="en-US" dirty="0" smtClean="0">
                <a:solidFill>
                  <a:schemeClr val="tx1">
                    <a:lumMod val="75000"/>
                    <a:lumOff val="25000"/>
                  </a:schemeClr>
                </a:solidFill>
              </a:rPr>
              <a:t>0.4</a:t>
            </a:r>
            <a:endParaRPr lang="en-US" dirty="0"/>
          </a:p>
        </p:txBody>
      </p:sp>
      <p:sp>
        <p:nvSpPr>
          <p:cNvPr id="21" name="TextBox 20"/>
          <p:cNvSpPr txBox="1"/>
          <p:nvPr/>
        </p:nvSpPr>
        <p:spPr>
          <a:xfrm>
            <a:off x="3855406" y="3185441"/>
            <a:ext cx="928459" cy="369332"/>
          </a:xfrm>
          <a:prstGeom prst="rect">
            <a:avLst/>
          </a:prstGeom>
          <a:noFill/>
        </p:spPr>
        <p:txBody>
          <a:bodyPr wrap="none" rtlCol="0">
            <a:spAutoFit/>
          </a:bodyPr>
          <a:lstStyle/>
          <a:p>
            <a:r>
              <a:rPr lang="en-US" dirty="0" smtClean="0">
                <a:solidFill>
                  <a:schemeClr val="tx1">
                    <a:lumMod val="75000"/>
                    <a:lumOff val="25000"/>
                  </a:schemeClr>
                </a:solidFill>
              </a:rPr>
              <a:t>1/1,000</a:t>
            </a:r>
            <a:endParaRPr lang="en-US" dirty="0"/>
          </a:p>
        </p:txBody>
      </p:sp>
      <p:sp>
        <p:nvSpPr>
          <p:cNvPr id="23" name="TextBox 22"/>
          <p:cNvSpPr txBox="1"/>
          <p:nvPr/>
        </p:nvSpPr>
        <p:spPr>
          <a:xfrm>
            <a:off x="3855406" y="2572275"/>
            <a:ext cx="742511" cy="369332"/>
          </a:xfrm>
          <a:prstGeom prst="rect">
            <a:avLst/>
          </a:prstGeom>
          <a:noFill/>
          <a:ln>
            <a:noFill/>
          </a:ln>
        </p:spPr>
        <p:txBody>
          <a:bodyPr wrap="none" rtlCol="0">
            <a:spAutoFit/>
          </a:bodyPr>
          <a:lstStyle/>
          <a:p>
            <a:r>
              <a:rPr lang="en-US" dirty="0" smtClean="0">
                <a:solidFill>
                  <a:schemeClr val="tx1">
                    <a:lumMod val="75000"/>
                    <a:lumOff val="25000"/>
                  </a:schemeClr>
                </a:solidFill>
              </a:rPr>
              <a:t>1/500</a:t>
            </a:r>
            <a:endParaRPr lang="en-US" dirty="0"/>
          </a:p>
        </p:txBody>
      </p:sp>
      <p:grpSp>
        <p:nvGrpSpPr>
          <p:cNvPr id="24" name="Group 23"/>
          <p:cNvGrpSpPr/>
          <p:nvPr/>
        </p:nvGrpSpPr>
        <p:grpSpPr>
          <a:xfrm>
            <a:off x="1951568" y="2903695"/>
            <a:ext cx="1113770" cy="1237350"/>
            <a:chOff x="7457726" y="1690098"/>
            <a:chExt cx="1113770" cy="1237350"/>
          </a:xfrm>
        </p:grpSpPr>
        <p:cxnSp>
          <p:nvCxnSpPr>
            <p:cNvPr id="25" name="Straight Connector 24"/>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6" name="Straight Connector 25"/>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7" name="Straight Connector 26"/>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8" name="Straight Connector 27"/>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0" name="Oval 29"/>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33" name="TextBox 32"/>
          <p:cNvSpPr txBox="1"/>
          <p:nvPr/>
        </p:nvSpPr>
        <p:spPr>
          <a:xfrm>
            <a:off x="3806257" y="3798442"/>
            <a:ext cx="928459" cy="369332"/>
          </a:xfrm>
          <a:prstGeom prst="rect">
            <a:avLst/>
          </a:prstGeom>
          <a:noFill/>
          <a:ln>
            <a:no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lumMod val="75000"/>
                    <a:lumOff val="25000"/>
                  </a:schemeClr>
                </a:solidFill>
              </a:rPr>
              <a:t>1/2,000</a:t>
            </a:r>
            <a:endParaRPr lang="en-US" dirty="0"/>
          </a:p>
        </p:txBody>
      </p:sp>
      <p:grpSp>
        <p:nvGrpSpPr>
          <p:cNvPr id="35" name="Group 34"/>
          <p:cNvGrpSpPr/>
          <p:nvPr/>
        </p:nvGrpSpPr>
        <p:grpSpPr>
          <a:xfrm>
            <a:off x="3479336" y="2903695"/>
            <a:ext cx="1113770" cy="1237350"/>
            <a:chOff x="7457726" y="1690098"/>
            <a:chExt cx="1113770" cy="1237350"/>
          </a:xfrm>
        </p:grpSpPr>
        <p:cxnSp>
          <p:nvCxnSpPr>
            <p:cNvPr id="36" name="Straight Connector 35"/>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1" name="Oval 40"/>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43" name="TextBox 42"/>
          <p:cNvSpPr txBox="1"/>
          <p:nvPr/>
        </p:nvSpPr>
        <p:spPr>
          <a:xfrm>
            <a:off x="388266" y="1216328"/>
            <a:ext cx="1344919" cy="584775"/>
          </a:xfrm>
          <a:prstGeom prst="rect">
            <a:avLst/>
          </a:prstGeom>
          <a:noFill/>
        </p:spPr>
        <p:txBody>
          <a:bodyPr wrap="none" rtlCol="0">
            <a:spAutoFit/>
          </a:bodyPr>
          <a:lstStyle/>
          <a:p>
            <a:pPr algn="ctr"/>
            <a:r>
              <a:rPr lang="en-US" sz="1600" b="1" dirty="0" smtClean="0"/>
              <a:t>Mean </a:t>
            </a:r>
          </a:p>
          <a:p>
            <a:pPr algn="ctr"/>
            <a:r>
              <a:rPr lang="en-US" sz="1600" b="1" dirty="0" smtClean="0"/>
              <a:t>Displacement</a:t>
            </a:r>
            <a:endParaRPr lang="en-US" sz="1600" b="1" dirty="0"/>
          </a:p>
        </p:txBody>
      </p:sp>
      <p:sp>
        <p:nvSpPr>
          <p:cNvPr id="44" name="TextBox 43"/>
          <p:cNvSpPr txBox="1"/>
          <p:nvPr/>
        </p:nvSpPr>
        <p:spPr>
          <a:xfrm>
            <a:off x="2128076" y="1216328"/>
            <a:ext cx="1048556" cy="830997"/>
          </a:xfrm>
          <a:prstGeom prst="rect">
            <a:avLst/>
          </a:prstGeom>
          <a:noFill/>
        </p:spPr>
        <p:txBody>
          <a:bodyPr wrap="none" rtlCol="0">
            <a:spAutoFit/>
          </a:bodyPr>
          <a:lstStyle/>
          <a:p>
            <a:pPr algn="ctr"/>
            <a:r>
              <a:rPr lang="en-US" sz="1600" b="1" dirty="0" smtClean="0"/>
              <a:t>Aleatory</a:t>
            </a:r>
          </a:p>
          <a:p>
            <a:pPr algn="ctr"/>
            <a:r>
              <a:rPr lang="en-US" sz="1600" b="1" dirty="0" smtClean="0"/>
              <a:t>Variability</a:t>
            </a:r>
          </a:p>
          <a:p>
            <a:pPr algn="ctr"/>
            <a:r>
              <a:rPr lang="en-US" sz="1600" b="1" dirty="0" smtClean="0"/>
              <a:t>(Sigma)</a:t>
            </a:r>
            <a:endParaRPr lang="en-US" sz="1600" b="1" dirty="0"/>
          </a:p>
        </p:txBody>
      </p:sp>
      <p:sp>
        <p:nvSpPr>
          <p:cNvPr id="45" name="TextBox 44"/>
          <p:cNvSpPr txBox="1"/>
          <p:nvPr/>
        </p:nvSpPr>
        <p:spPr>
          <a:xfrm>
            <a:off x="3479336" y="1216328"/>
            <a:ext cx="1332801" cy="830997"/>
          </a:xfrm>
          <a:prstGeom prst="rect">
            <a:avLst/>
          </a:prstGeom>
          <a:noFill/>
        </p:spPr>
        <p:txBody>
          <a:bodyPr wrap="none" rtlCol="0">
            <a:spAutoFit/>
          </a:bodyPr>
          <a:lstStyle/>
          <a:p>
            <a:pPr algn="ctr"/>
            <a:r>
              <a:rPr lang="en-US" sz="1600" b="1" dirty="0" smtClean="0"/>
              <a:t>Mean Rate of</a:t>
            </a:r>
          </a:p>
          <a:p>
            <a:pPr algn="ctr"/>
            <a:r>
              <a:rPr lang="en-US" sz="1600" b="1" dirty="0" smtClean="0"/>
              <a:t>Occurrence </a:t>
            </a:r>
          </a:p>
          <a:p>
            <a:pPr algn="ctr"/>
            <a:r>
              <a:rPr lang="en-US" sz="1600" b="1" dirty="0" smtClean="0"/>
              <a:t>(1/yr)</a:t>
            </a:r>
            <a:endParaRPr lang="en-US" sz="1600" b="1" dirty="0"/>
          </a:p>
        </p:txBody>
      </p:sp>
      <p:graphicFrame>
        <p:nvGraphicFramePr>
          <p:cNvPr id="46" name="Chart 45"/>
          <p:cNvGraphicFramePr>
            <a:graphicFrameLocks/>
          </p:cNvGraphicFramePr>
          <p:nvPr>
            <p:extLst/>
          </p:nvPr>
        </p:nvGraphicFramePr>
        <p:xfrm>
          <a:off x="6677580" y="825308"/>
          <a:ext cx="4954341" cy="5563613"/>
        </p:xfrm>
        <a:graphic>
          <a:graphicData uri="http://schemas.openxmlformats.org/drawingml/2006/chart">
            <c:chart xmlns:c="http://schemas.openxmlformats.org/drawingml/2006/chart" xmlns:r="http://schemas.openxmlformats.org/officeDocument/2006/relationships" r:id="rId3"/>
          </a:graphicData>
        </a:graphic>
      </p:graphicFrame>
      <p:sp>
        <p:nvSpPr>
          <p:cNvPr id="47" name="Rectangle 46"/>
          <p:cNvSpPr/>
          <p:nvPr/>
        </p:nvSpPr>
        <p:spPr>
          <a:xfrm>
            <a:off x="302282" y="1219200"/>
            <a:ext cx="1458528" cy="3305175"/>
          </a:xfrm>
          <a:prstGeom prst="rect">
            <a:avLst/>
          </a:prstGeom>
          <a:noFill/>
          <a:ln w="38100">
            <a:solidFill>
              <a:schemeClr val="accent2">
                <a:lumMod val="75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8" name="Rectangle 47"/>
          <p:cNvSpPr/>
          <p:nvPr/>
        </p:nvSpPr>
        <p:spPr>
          <a:xfrm>
            <a:off x="1864382" y="1219200"/>
            <a:ext cx="1458528" cy="3305175"/>
          </a:xfrm>
          <a:prstGeom prst="rect">
            <a:avLst/>
          </a:prstGeom>
          <a:noFill/>
          <a:ln w="38100">
            <a:solidFill>
              <a:srgbClr val="7030A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9" name="Rectangle 48"/>
          <p:cNvSpPr/>
          <p:nvPr/>
        </p:nvSpPr>
        <p:spPr>
          <a:xfrm>
            <a:off x="3426482" y="1219200"/>
            <a:ext cx="1458528" cy="3305175"/>
          </a:xfrm>
          <a:prstGeom prst="rect">
            <a:avLst/>
          </a:prstGeom>
          <a:noFill/>
          <a:ln w="38100">
            <a:solidFill>
              <a:srgbClr val="00B05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50" name="TextBox 49"/>
          <p:cNvSpPr txBox="1"/>
          <p:nvPr/>
        </p:nvSpPr>
        <p:spPr>
          <a:xfrm>
            <a:off x="271723" y="4622172"/>
            <a:ext cx="1361142" cy="369332"/>
          </a:xfrm>
          <a:prstGeom prst="rect">
            <a:avLst/>
          </a:prstGeom>
          <a:noFill/>
        </p:spPr>
        <p:txBody>
          <a:bodyPr wrap="none" rtlCol="0">
            <a:spAutoFit/>
          </a:bodyPr>
          <a:lstStyle/>
          <a:p>
            <a:r>
              <a:rPr lang="en-US" dirty="0" smtClean="0"/>
              <a:t>Curve Width</a:t>
            </a:r>
            <a:endParaRPr lang="en-US" dirty="0"/>
          </a:p>
        </p:txBody>
      </p:sp>
      <p:sp>
        <p:nvSpPr>
          <p:cNvPr id="51" name="TextBox 50"/>
          <p:cNvSpPr txBox="1"/>
          <p:nvPr/>
        </p:nvSpPr>
        <p:spPr>
          <a:xfrm>
            <a:off x="2012967" y="4622172"/>
            <a:ext cx="1134349" cy="646331"/>
          </a:xfrm>
          <a:prstGeom prst="rect">
            <a:avLst/>
          </a:prstGeom>
          <a:noFill/>
        </p:spPr>
        <p:txBody>
          <a:bodyPr wrap="none" rtlCol="0">
            <a:spAutoFit/>
          </a:bodyPr>
          <a:lstStyle/>
          <a:p>
            <a:r>
              <a:rPr lang="en-US" dirty="0" smtClean="0"/>
              <a:t>Curve </a:t>
            </a:r>
          </a:p>
          <a:p>
            <a:r>
              <a:rPr lang="en-US" dirty="0" smtClean="0"/>
              <a:t>Steepness</a:t>
            </a:r>
            <a:endParaRPr lang="en-US" dirty="0"/>
          </a:p>
        </p:txBody>
      </p:sp>
      <p:sp>
        <p:nvSpPr>
          <p:cNvPr id="52" name="TextBox 51"/>
          <p:cNvSpPr txBox="1"/>
          <p:nvPr/>
        </p:nvSpPr>
        <p:spPr>
          <a:xfrm>
            <a:off x="3508392" y="4622172"/>
            <a:ext cx="802912" cy="646331"/>
          </a:xfrm>
          <a:prstGeom prst="rect">
            <a:avLst/>
          </a:prstGeom>
          <a:noFill/>
        </p:spPr>
        <p:txBody>
          <a:bodyPr wrap="none" rtlCol="0">
            <a:spAutoFit/>
          </a:bodyPr>
          <a:lstStyle/>
          <a:p>
            <a:r>
              <a:rPr lang="en-US" dirty="0" smtClean="0"/>
              <a:t>Curve </a:t>
            </a:r>
          </a:p>
          <a:p>
            <a:r>
              <a:rPr lang="en-US" dirty="0" smtClean="0"/>
              <a:t>Height</a:t>
            </a:r>
            <a:endParaRPr lang="en-US" dirty="0"/>
          </a:p>
        </p:txBody>
      </p:sp>
    </p:spTree>
    <p:extLst>
      <p:ext uri="{BB962C8B-B14F-4D97-AF65-F5344CB8AC3E}">
        <p14:creationId xmlns:p14="http://schemas.microsoft.com/office/powerpoint/2010/main" val="8271867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39" y="277203"/>
            <a:ext cx="10515600" cy="645990"/>
          </a:xfrm>
        </p:spPr>
        <p:txBody>
          <a:bodyPr>
            <a:normAutofit fontScale="90000"/>
          </a:bodyPr>
          <a:lstStyle/>
          <a:p>
            <a:r>
              <a:rPr lang="en-US" dirty="0" smtClean="0"/>
              <a:t>Terminology</a:t>
            </a:r>
            <a:endParaRPr lang="en-US" dirty="0"/>
          </a:p>
        </p:txBody>
      </p:sp>
      <p:sp>
        <p:nvSpPr>
          <p:cNvPr id="3" name="Content Placeholder 2"/>
          <p:cNvSpPr>
            <a:spLocks noGrp="1"/>
          </p:cNvSpPr>
          <p:nvPr>
            <p:ph idx="1"/>
          </p:nvPr>
        </p:nvSpPr>
        <p:spPr>
          <a:xfrm>
            <a:off x="266700" y="1087071"/>
            <a:ext cx="6941659" cy="1701688"/>
          </a:xfrm>
        </p:spPr>
        <p:txBody>
          <a:bodyPr>
            <a:normAutofit/>
          </a:bodyPr>
          <a:lstStyle/>
          <a:p>
            <a:r>
              <a:rPr lang="en-US" sz="2000" dirty="0" smtClean="0"/>
              <a:t>Principal fault; principal displacement (aka primary)</a:t>
            </a:r>
          </a:p>
          <a:p>
            <a:r>
              <a:rPr lang="en-US" sz="2000" dirty="0" smtClean="0"/>
              <a:t>Secondary fault; secondary or distributed displacement</a:t>
            </a:r>
          </a:p>
          <a:p>
            <a:r>
              <a:rPr lang="en-US" sz="2000" dirty="0" smtClean="0"/>
              <a:t>Other: distributed deformation; triggered (sympathetic) slip, …</a:t>
            </a:r>
          </a:p>
        </p:txBody>
      </p:sp>
      <p:pic>
        <p:nvPicPr>
          <p:cNvPr id="5" name="Picture 4"/>
          <p:cNvPicPr>
            <a:picLocks noChangeAspect="1"/>
          </p:cNvPicPr>
          <p:nvPr/>
        </p:nvPicPr>
        <p:blipFill>
          <a:blip r:embed="rId2"/>
          <a:stretch>
            <a:fillRect/>
          </a:stretch>
        </p:blipFill>
        <p:spPr>
          <a:xfrm>
            <a:off x="819638" y="2788759"/>
            <a:ext cx="5261829" cy="3777263"/>
          </a:xfrm>
          <a:prstGeom prst="rect">
            <a:avLst/>
          </a:prstGeom>
        </p:spPr>
      </p:pic>
      <p:sp>
        <p:nvSpPr>
          <p:cNvPr id="6" name="TextBox 5"/>
          <p:cNvSpPr txBox="1"/>
          <p:nvPr/>
        </p:nvSpPr>
        <p:spPr>
          <a:xfrm>
            <a:off x="3450552" y="4719725"/>
            <a:ext cx="1683859" cy="276999"/>
          </a:xfrm>
          <a:prstGeom prst="rect">
            <a:avLst/>
          </a:prstGeom>
          <a:noFill/>
        </p:spPr>
        <p:txBody>
          <a:bodyPr wrap="none" rtlCol="0">
            <a:spAutoFit/>
          </a:bodyPr>
          <a:lstStyle/>
          <a:p>
            <a:r>
              <a:rPr lang="en-US" sz="1200" dirty="0" smtClean="0"/>
              <a:t>(</a:t>
            </a:r>
            <a:r>
              <a:rPr lang="en-US" sz="1200" i="1" dirty="0" smtClean="0"/>
              <a:t>not fault displacement</a:t>
            </a:r>
            <a:r>
              <a:rPr lang="en-US" sz="1200" dirty="0" smtClean="0"/>
              <a:t>)</a:t>
            </a:r>
            <a:endParaRPr 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4867" y="1202593"/>
            <a:ext cx="3505233" cy="4902200"/>
          </a:xfrm>
          <a:prstGeom prst="rect">
            <a:avLst/>
          </a:prstGeom>
        </p:spPr>
      </p:pic>
      <p:sp>
        <p:nvSpPr>
          <p:cNvPr id="7" name="TextBox 6"/>
          <p:cNvSpPr txBox="1"/>
          <p:nvPr/>
        </p:nvSpPr>
        <p:spPr>
          <a:xfrm>
            <a:off x="9542385" y="6122583"/>
            <a:ext cx="2092609" cy="261610"/>
          </a:xfrm>
          <a:prstGeom prst="rect">
            <a:avLst/>
          </a:prstGeom>
          <a:noFill/>
        </p:spPr>
        <p:txBody>
          <a:bodyPr wrap="square" rtlCol="0">
            <a:spAutoFit/>
          </a:bodyPr>
          <a:lstStyle/>
          <a:p>
            <a:r>
              <a:rPr lang="en-US" sz="1100" i="1" dirty="0" smtClean="0"/>
              <a:t>Petersen et al. (2011), Figure S3.</a:t>
            </a:r>
            <a:endParaRPr lang="en-US" sz="1100" i="1" dirty="0"/>
          </a:p>
        </p:txBody>
      </p:sp>
    </p:spTree>
    <p:extLst>
      <p:ext uri="{BB962C8B-B14F-4D97-AF65-F5344CB8AC3E}">
        <p14:creationId xmlns:p14="http://schemas.microsoft.com/office/powerpoint/2010/main" val="14015453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Petersen et al. (2011) PFDHA formulation</a:t>
            </a:r>
          </a:p>
        </p:txBody>
      </p:sp>
      <p:sp>
        <p:nvSpPr>
          <p:cNvPr id="3" name="Content Placeholder 2"/>
          <p:cNvSpPr>
            <a:spLocks noGrp="1"/>
          </p:cNvSpPr>
          <p:nvPr>
            <p:ph idx="1"/>
          </p:nvPr>
        </p:nvSpPr>
        <p:spPr>
          <a:xfrm>
            <a:off x="838200" y="4126089"/>
            <a:ext cx="10515600" cy="2139244"/>
          </a:xfrm>
        </p:spPr>
        <p:txBody>
          <a:bodyPr>
            <a:normAutofit/>
          </a:bodyPr>
          <a:lstStyle/>
          <a:p>
            <a:r>
              <a:rPr lang="en-US" dirty="0" smtClean="0"/>
              <a:t>Terms:</a:t>
            </a:r>
          </a:p>
          <a:p>
            <a:pPr lvl="1"/>
            <a:r>
              <a:rPr lang="en-US" dirty="0" smtClean="0"/>
              <a:t>Earthquake location-magnitude-recurrence distribution</a:t>
            </a:r>
          </a:p>
          <a:p>
            <a:pPr lvl="1"/>
            <a:r>
              <a:rPr lang="en-US" dirty="0" smtClean="0"/>
              <a:t>Conditional probability of surface rupture</a:t>
            </a:r>
          </a:p>
          <a:p>
            <a:pPr lvl="1"/>
            <a:r>
              <a:rPr lang="en-US" dirty="0" smtClean="0"/>
              <a:t>Conditional probability of displacement occurring at the site of interest</a:t>
            </a:r>
          </a:p>
          <a:p>
            <a:pPr lvl="1"/>
            <a:r>
              <a:rPr lang="en-US" dirty="0" smtClean="0"/>
              <a:t>Displacement exceedance </a:t>
            </a:r>
          </a:p>
        </p:txBody>
      </p:sp>
      <mc:AlternateContent xmlns:mc="http://schemas.openxmlformats.org/markup-compatibility/2006" xmlns:a14="http://schemas.microsoft.com/office/drawing/2010/main">
        <mc:Choice Requires="a14">
          <p:sp>
            <p:nvSpPr>
              <p:cNvPr id="5" name="Rectangle 4"/>
              <p:cNvSpPr/>
              <p:nvPr/>
            </p:nvSpPr>
            <p:spPr>
              <a:xfrm>
                <a:off x="1174890" y="1933488"/>
                <a:ext cx="7476067" cy="1788759"/>
              </a:xfrm>
              <a:prstGeom prst="rect">
                <a:avLst/>
              </a:prstGeom>
            </p:spPr>
            <p:txBody>
              <a:bodyPr wrap="square">
                <a:spAutoFit/>
              </a:bodyPr>
              <a:lstStyle/>
              <a:p>
                <a:pPr algn="just">
                  <a:lnSpc>
                    <a:spcPct val="150000"/>
                  </a:lnSpc>
                  <a:spcAft>
                    <a:spcPts val="1200"/>
                  </a:spcAft>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Times New Roman" panose="02020603050405020304" pitchFamily="18" charset="0"/>
                            </a:rPr>
                          </m:ctrlPr>
                        </m:sSubPr>
                        <m:e>
                          <m:r>
                            <a:rPr lang="en-GB" i="1">
                              <a:effectLst/>
                              <a:latin typeface="Cambria Math" panose="02040503050406030204" pitchFamily="18" charset="0"/>
                              <a:ea typeface="Times New Roman" panose="02020603050405020304" pitchFamily="18" charset="0"/>
                            </a:rPr>
                            <m:t>𝜆</m:t>
                          </m:r>
                        </m:e>
                        <m:sub>
                          <m:r>
                            <a:rPr lang="en-GB" i="1">
                              <a:effectLst/>
                              <a:latin typeface="Cambria Math" panose="02040503050406030204" pitchFamily="18" charset="0"/>
                              <a:ea typeface="Times New Roman" panose="02020603050405020304" pitchFamily="18" charset="0"/>
                            </a:rPr>
                            <m:t>𝑥𝑦𝑧</m:t>
                          </m:r>
                        </m:sub>
                      </m:sSub>
                      <m:r>
                        <a:rPr lang="en-GB" i="1">
                          <a:effectLst/>
                          <a:latin typeface="Cambria Math" panose="02040503050406030204" pitchFamily="18" charset="0"/>
                          <a:ea typeface="Times New Roman" panose="02020603050405020304" pitchFamily="18" charset="0"/>
                        </a:rPr>
                        <m:t>(</m:t>
                      </m:r>
                      <m:r>
                        <a:rPr lang="en-GB" i="1">
                          <a:effectLst/>
                          <a:latin typeface="Cambria Math" panose="02040503050406030204" pitchFamily="18" charset="0"/>
                          <a:ea typeface="Times New Roman" panose="02020603050405020304" pitchFamily="18" charset="0"/>
                        </a:rPr>
                        <m:t>𝐷</m:t>
                      </m:r>
                      <m:r>
                        <a:rPr lang="en-GB" i="1">
                          <a:effectLst/>
                          <a:latin typeface="Cambria Math" panose="02040503050406030204" pitchFamily="18" charset="0"/>
                          <a:ea typeface="Times New Roman" panose="02020603050405020304" pitchFamily="18" charset="0"/>
                        </a:rPr>
                        <m:t>&gt;</m:t>
                      </m:r>
                      <m:sSub>
                        <m:sSubPr>
                          <m:ctrlPr>
                            <a:rPr lang="en-US" i="1">
                              <a:effectLst/>
                              <a:latin typeface="Cambria Math" panose="02040503050406030204" pitchFamily="18" charset="0"/>
                              <a:ea typeface="Times New Roman" panose="02020603050405020304" pitchFamily="18" charset="0"/>
                            </a:rPr>
                          </m:ctrlPr>
                        </m:sSubPr>
                        <m:e>
                          <m:r>
                            <a:rPr lang="en-GB" i="1">
                              <a:effectLst/>
                              <a:latin typeface="Cambria Math" panose="02040503050406030204" pitchFamily="18" charset="0"/>
                              <a:ea typeface="Times New Roman" panose="02020603050405020304" pitchFamily="18" charset="0"/>
                            </a:rPr>
                            <m:t>𝐷</m:t>
                          </m:r>
                        </m:e>
                        <m:sub>
                          <m:r>
                            <a:rPr lang="en-GB" i="1">
                              <a:effectLst/>
                              <a:latin typeface="Cambria Math" panose="02040503050406030204" pitchFamily="18" charset="0"/>
                              <a:ea typeface="Times New Roman" panose="02020603050405020304" pitchFamily="18" charset="0"/>
                            </a:rPr>
                            <m:t>0</m:t>
                          </m:r>
                        </m:sub>
                      </m:sSub>
                      <m:r>
                        <a:rPr lang="en-GB" i="1">
                          <a:effectLst/>
                          <a:latin typeface="Cambria Math" panose="02040503050406030204" pitchFamily="18" charset="0"/>
                          <a:ea typeface="Times New Roman" panose="02020603050405020304" pitchFamily="18" charset="0"/>
                        </a:rPr>
                        <m:t>)=</m:t>
                      </m:r>
                      <m:r>
                        <a:rPr lang="en-GB" i="1">
                          <a:effectLst/>
                          <a:latin typeface="Cambria Math" panose="02040503050406030204" pitchFamily="18" charset="0"/>
                          <a:ea typeface="Times New Roman" panose="02020603050405020304" pitchFamily="18" charset="0"/>
                        </a:rPr>
                        <m:t>𝛼</m:t>
                      </m:r>
                      <m:r>
                        <a:rPr lang="en-GB" i="1">
                          <a:effectLst/>
                          <a:latin typeface="Cambria Math" panose="02040503050406030204" pitchFamily="18" charset="0"/>
                          <a:ea typeface="Times New Roman" panose="02020603050405020304" pitchFamily="18" charset="0"/>
                        </a:rPr>
                        <m:t>(</m:t>
                      </m:r>
                      <m:sSub>
                        <m:sSubPr>
                          <m:ctrlPr>
                            <a:rPr lang="en-US" i="1">
                              <a:effectLst/>
                              <a:latin typeface="Cambria Math" panose="02040503050406030204" pitchFamily="18" charset="0"/>
                              <a:ea typeface="Times New Roman" panose="02020603050405020304" pitchFamily="18" charset="0"/>
                            </a:rPr>
                          </m:ctrlPr>
                        </m:sSubPr>
                        <m:e>
                          <m:r>
                            <a:rPr lang="en-GB" i="1">
                              <a:effectLst/>
                              <a:latin typeface="Cambria Math" panose="02040503050406030204" pitchFamily="18" charset="0"/>
                              <a:ea typeface="Times New Roman" panose="02020603050405020304" pitchFamily="18" charset="0"/>
                            </a:rPr>
                            <m:t>𝑚</m:t>
                          </m:r>
                        </m:e>
                        <m:sub>
                          <m:r>
                            <a:rPr lang="en-GB" i="1">
                              <a:effectLst/>
                              <a:latin typeface="Cambria Math" panose="02040503050406030204" pitchFamily="18" charset="0"/>
                              <a:ea typeface="Times New Roman" panose="02020603050405020304" pitchFamily="18" charset="0"/>
                            </a:rPr>
                            <m:t>𝑚𝑖𝑛</m:t>
                          </m:r>
                        </m:sub>
                      </m:sSub>
                      <m:r>
                        <a:rPr lang="en-GB" i="1">
                          <a:effectLst/>
                          <a:latin typeface="Cambria Math" panose="02040503050406030204" pitchFamily="18" charset="0"/>
                          <a:ea typeface="Times New Roman" panose="02020603050405020304" pitchFamily="18" charset="0"/>
                        </a:rPr>
                        <m:t>)</m:t>
                      </m:r>
                      <m:nary>
                        <m:naryPr>
                          <m:limLoc m:val="subSup"/>
                          <m:grow m:val="on"/>
                          <m:supHide m:val="on"/>
                          <m:ctrlPr>
                            <a:rPr lang="en-US" i="1">
                              <a:effectLst/>
                              <a:latin typeface="Cambria Math" panose="02040503050406030204" pitchFamily="18" charset="0"/>
                              <a:ea typeface="Times New Roman" panose="02020603050405020304" pitchFamily="18" charset="0"/>
                            </a:rPr>
                          </m:ctrlPr>
                        </m:naryPr>
                        <m:sub>
                          <m:r>
                            <a:rPr lang="en-GB" i="1">
                              <a:effectLst/>
                              <a:latin typeface="Cambria Math" panose="02040503050406030204" pitchFamily="18" charset="0"/>
                              <a:ea typeface="Times New Roman" panose="02020603050405020304" pitchFamily="18" charset="0"/>
                            </a:rPr>
                            <m:t>𝑚</m:t>
                          </m:r>
                          <m:r>
                            <a:rPr lang="en-GB" i="1">
                              <a:effectLst/>
                              <a:latin typeface="Cambria Math" panose="02040503050406030204" pitchFamily="18" charset="0"/>
                              <a:ea typeface="Times New Roman" panose="02020603050405020304" pitchFamily="18" charset="0"/>
                            </a:rPr>
                            <m:t>,</m:t>
                          </m:r>
                          <m:r>
                            <a:rPr lang="en-GB" i="1">
                              <a:effectLst/>
                              <a:latin typeface="Cambria Math" panose="02040503050406030204" pitchFamily="18" charset="0"/>
                              <a:ea typeface="Times New Roman" panose="02020603050405020304" pitchFamily="18" charset="0"/>
                            </a:rPr>
                            <m:t>𝑠</m:t>
                          </m:r>
                        </m:sub>
                        <m:sup/>
                        <m:e>
                          <m:sSub>
                            <m:sSubPr>
                              <m:ctrlPr>
                                <a:rPr lang="en-US" i="1">
                                  <a:effectLst/>
                                  <a:latin typeface="Cambria Math" panose="02040503050406030204" pitchFamily="18" charset="0"/>
                                  <a:ea typeface="Times New Roman" panose="02020603050405020304" pitchFamily="18" charset="0"/>
                                </a:rPr>
                              </m:ctrlPr>
                            </m:sSubPr>
                            <m:e>
                              <m:r>
                                <a:rPr lang="en-GB" i="1">
                                  <a:effectLst/>
                                  <a:latin typeface="Cambria Math" panose="02040503050406030204" pitchFamily="18" charset="0"/>
                                  <a:ea typeface="Times New Roman" panose="02020603050405020304" pitchFamily="18" charset="0"/>
                                </a:rPr>
                                <m:t>𝑓</m:t>
                              </m:r>
                            </m:e>
                            <m:sub>
                              <m:r>
                                <a:rPr lang="en-GB" i="1">
                                  <a:effectLst/>
                                  <a:latin typeface="Cambria Math" panose="02040503050406030204" pitchFamily="18" charset="0"/>
                                  <a:ea typeface="Times New Roman" panose="02020603050405020304" pitchFamily="18" charset="0"/>
                                </a:rPr>
                                <m:t>𝑀</m:t>
                              </m:r>
                              <m:r>
                                <a:rPr lang="en-GB" i="1">
                                  <a:effectLst/>
                                  <a:latin typeface="Cambria Math" panose="02040503050406030204" pitchFamily="18" charset="0"/>
                                  <a:ea typeface="Times New Roman" panose="02020603050405020304" pitchFamily="18" charset="0"/>
                                </a:rPr>
                                <m:t>,</m:t>
                              </m:r>
                              <m:r>
                                <a:rPr lang="en-GB" i="1">
                                  <a:effectLst/>
                                  <a:latin typeface="Cambria Math" panose="02040503050406030204" pitchFamily="18" charset="0"/>
                                  <a:ea typeface="Times New Roman" panose="02020603050405020304" pitchFamily="18" charset="0"/>
                                </a:rPr>
                                <m:t>𝑆</m:t>
                              </m:r>
                            </m:sub>
                          </m:sSub>
                          <m:d>
                            <m:dPr>
                              <m:ctrlPr>
                                <a:rPr lang="en-GB" i="1">
                                  <a:effectLst/>
                                  <a:latin typeface="Cambria Math" panose="02040503050406030204" pitchFamily="18" charset="0"/>
                                  <a:ea typeface="Times New Roman" panose="02020603050405020304" pitchFamily="18" charset="0"/>
                                </a:rPr>
                              </m:ctrlPr>
                            </m:dPr>
                            <m:e>
                              <m:r>
                                <a:rPr lang="en-GB" i="1">
                                  <a:effectLst/>
                                  <a:latin typeface="Cambria Math" panose="02040503050406030204" pitchFamily="18" charset="0"/>
                                  <a:ea typeface="Times New Roman" panose="02020603050405020304" pitchFamily="18" charset="0"/>
                                </a:rPr>
                                <m:t>𝑚</m:t>
                              </m:r>
                              <m:r>
                                <a:rPr lang="en-GB" i="1">
                                  <a:effectLst/>
                                  <a:latin typeface="Cambria Math" panose="02040503050406030204" pitchFamily="18" charset="0"/>
                                  <a:ea typeface="Times New Roman" panose="02020603050405020304" pitchFamily="18" charset="0"/>
                                </a:rPr>
                                <m:t>,</m:t>
                              </m:r>
                              <m:r>
                                <a:rPr lang="en-GB" i="1">
                                  <a:effectLst/>
                                  <a:latin typeface="Cambria Math" panose="02040503050406030204" pitchFamily="18" charset="0"/>
                                  <a:ea typeface="Times New Roman" panose="02020603050405020304" pitchFamily="18" charset="0"/>
                                </a:rPr>
                                <m:t>𝑠</m:t>
                              </m:r>
                            </m:e>
                          </m:d>
                        </m:e>
                      </m:nary>
                      <m:r>
                        <a:rPr lang="en-GB" i="1">
                          <a:effectLst/>
                          <a:latin typeface="Cambria Math" panose="02040503050406030204" pitchFamily="18" charset="0"/>
                          <a:ea typeface="Times New Roman" panose="02020603050405020304" pitchFamily="18" charset="0"/>
                        </a:rPr>
                        <m:t>𝑃</m:t>
                      </m:r>
                      <m:r>
                        <a:rPr lang="en-GB" i="1">
                          <a:effectLst/>
                          <a:latin typeface="Cambria Math" panose="02040503050406030204" pitchFamily="18" charset="0"/>
                          <a:ea typeface="Times New Roman" panose="02020603050405020304" pitchFamily="18" charset="0"/>
                        </a:rPr>
                        <m:t>[</m:t>
                      </m:r>
                      <m:r>
                        <a:rPr lang="en-GB" i="1">
                          <a:effectLst/>
                          <a:latin typeface="Cambria Math" panose="02040503050406030204" pitchFamily="18" charset="0"/>
                          <a:ea typeface="Times New Roman" panose="02020603050405020304" pitchFamily="18" charset="0"/>
                        </a:rPr>
                        <m:t>𝑠𝑟</m:t>
                      </m:r>
                      <m:r>
                        <a:rPr lang="en-GB" i="1">
                          <a:effectLst/>
                          <a:latin typeface="Cambria Math" panose="02040503050406030204" pitchFamily="18" charset="0"/>
                          <a:ea typeface="Times New Roman" panose="02020603050405020304" pitchFamily="18" charset="0"/>
                        </a:rPr>
                        <m:t>≠0|</m:t>
                      </m:r>
                      <m:r>
                        <a:rPr lang="en-US" b="0" i="1" smtClean="0">
                          <a:effectLst/>
                          <a:latin typeface="Cambria Math" panose="02040503050406030204" pitchFamily="18" charset="0"/>
                          <a:ea typeface="Times New Roman" panose="02020603050405020304" pitchFamily="18" charset="0"/>
                        </a:rPr>
                        <m:t>𝑠𝑜𝑓</m:t>
                      </m:r>
                      <m:r>
                        <a:rPr lang="en-US" b="0" i="1" smtClean="0">
                          <a:effectLst/>
                          <a:latin typeface="Cambria Math" panose="02040503050406030204" pitchFamily="18" charset="0"/>
                          <a:ea typeface="Times New Roman" panose="02020603050405020304" pitchFamily="18" charset="0"/>
                        </a:rPr>
                        <m:t>,</m:t>
                      </m:r>
                      <m:r>
                        <a:rPr lang="en-GB" i="1">
                          <a:effectLst/>
                          <a:latin typeface="Cambria Math" panose="02040503050406030204" pitchFamily="18" charset="0"/>
                          <a:ea typeface="Times New Roman" panose="02020603050405020304" pitchFamily="18" charset="0"/>
                        </a:rPr>
                        <m:t>𝑚</m:t>
                      </m:r>
                      <m:r>
                        <a:rPr lang="en-GB" i="1">
                          <a:effectLst/>
                          <a:latin typeface="Cambria Math" panose="02040503050406030204" pitchFamily="18" charset="0"/>
                          <a:ea typeface="Times New Roman" panose="02020603050405020304" pitchFamily="18" charset="0"/>
                        </a:rPr>
                        <m:t>]</m:t>
                      </m:r>
                    </m:oMath>
                  </m:oMathPara>
                </a14:m>
                <a:endParaRPr lang="en-US" sz="2000" dirty="0">
                  <a:effectLst/>
                  <a:latin typeface="Times New Roman" panose="02020603050405020304" pitchFamily="18" charset="0"/>
                  <a:ea typeface="Times New Roman" panose="02020603050405020304" pitchFamily="18" charset="0"/>
                </a:endParaRPr>
              </a:p>
              <a:p>
                <a14:m>
                  <m:oMath xmlns:m="http://schemas.openxmlformats.org/officeDocument/2006/math">
                    <m:r>
                      <a:rPr lang="en-US" i="1">
                        <a:effectLst/>
                        <a:latin typeface="Cambria Math" panose="02040503050406030204" pitchFamily="18" charset="0"/>
                        <a:ea typeface="Calibri" panose="020F0502020204030204" pitchFamily="34" charset="0"/>
                        <a:cs typeface="Arial" panose="020B0604020202020204" pitchFamily="34" charset="0"/>
                      </a:rPr>
                      <m:t>×</m:t>
                    </m:r>
                    <m:nary>
                      <m:naryPr>
                        <m:limLoc m:val="subSup"/>
                        <m:grow m:val="on"/>
                        <m:supHide m:val="on"/>
                        <m:ctrlPr>
                          <a:rPr lang="en-US" i="1">
                            <a:effectLst/>
                            <a:latin typeface="Cambria Math" panose="02040503050406030204" pitchFamily="18" charset="0"/>
                          </a:rPr>
                        </m:ctrlPr>
                      </m:naryPr>
                      <m:sub>
                        <m:r>
                          <a:rPr lang="en-US" i="1">
                            <a:effectLst/>
                            <a:latin typeface="Cambria Math" panose="02040503050406030204" pitchFamily="18" charset="0"/>
                            <a:ea typeface="Calibri" panose="020F0502020204030204" pitchFamily="34" charset="0"/>
                            <a:cs typeface="Arial" panose="020B0604020202020204" pitchFamily="34" charset="0"/>
                          </a:rPr>
                          <m:t>𝑟</m:t>
                        </m:r>
                      </m:sub>
                      <m:sup/>
                      <m:e>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Arial" panose="020B0604020202020204" pitchFamily="34" charset="0"/>
                              </a:rPr>
                              <m:t>𝑓</m:t>
                            </m:r>
                          </m:e>
                          <m:sub>
                            <m:r>
                              <a:rPr lang="en-US" i="1">
                                <a:effectLst/>
                                <a:latin typeface="Cambria Math" panose="02040503050406030204" pitchFamily="18" charset="0"/>
                                <a:ea typeface="Calibri" panose="020F0502020204030204" pitchFamily="34" charset="0"/>
                                <a:cs typeface="Arial" panose="020B0604020202020204" pitchFamily="34" charset="0"/>
                              </a:rPr>
                              <m:t>𝑅</m:t>
                            </m:r>
                          </m:sub>
                        </m:sSub>
                        <m:d>
                          <m:dPr>
                            <m:ctrlPr>
                              <a:rPr lang="en-US" i="1">
                                <a:effectLst/>
                                <a:latin typeface="Cambria Math" panose="02040503050406030204" pitchFamily="18" charset="0"/>
                              </a:rPr>
                            </m:ctrlPr>
                          </m:dPr>
                          <m:e>
                            <m:r>
                              <a:rPr lang="en-US" i="1">
                                <a:effectLst/>
                                <a:latin typeface="Cambria Math" panose="02040503050406030204" pitchFamily="18" charset="0"/>
                                <a:ea typeface="Calibri" panose="020F0502020204030204" pitchFamily="34" charset="0"/>
                                <a:cs typeface="Arial" panose="020B0604020202020204" pitchFamily="34" charset="0"/>
                              </a:rPr>
                              <m:t>𝑟</m:t>
                            </m:r>
                          </m:e>
                        </m:d>
                        <m:r>
                          <a:rPr lang="en-US" i="1">
                            <a:effectLst/>
                            <a:latin typeface="Cambria Math" panose="02040503050406030204" pitchFamily="18" charset="0"/>
                            <a:ea typeface="Calibri" panose="020F0502020204030204" pitchFamily="34" charset="0"/>
                            <a:cs typeface="Arial" panose="020B0604020202020204" pitchFamily="34" charset="0"/>
                          </a:rPr>
                          <m:t> </m:t>
                        </m:r>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Arial" panose="020B0604020202020204" pitchFamily="34" charset="0"/>
                              </a:rPr>
                              <m:t>𝑃</m:t>
                            </m:r>
                          </m:e>
                          <m:sub>
                            <m:r>
                              <a:rPr lang="en-US" i="1">
                                <a:effectLst/>
                                <a:latin typeface="Cambria Math" panose="02040503050406030204" pitchFamily="18" charset="0"/>
                                <a:ea typeface="Calibri" panose="020F0502020204030204" pitchFamily="34" charset="0"/>
                                <a:cs typeface="Arial" panose="020B0604020202020204" pitchFamily="34" charset="0"/>
                              </a:rPr>
                              <m:t>𝑥𝑦𝑧</m:t>
                            </m:r>
                          </m:sub>
                        </m:sSub>
                        <m:r>
                          <a:rPr lang="en-US" i="1">
                            <a:effectLst/>
                            <a:latin typeface="Cambria Math" panose="02040503050406030204" pitchFamily="18" charset="0"/>
                            <a:ea typeface="Calibri" panose="020F0502020204030204" pitchFamily="34" charset="0"/>
                            <a:cs typeface="Arial" panose="020B0604020202020204" pitchFamily="34" charset="0"/>
                          </a:rPr>
                          <m:t>[</m:t>
                        </m:r>
                        <m:r>
                          <a:rPr lang="en-US" i="1">
                            <a:effectLst/>
                            <a:latin typeface="Cambria Math" panose="02040503050406030204" pitchFamily="18" charset="0"/>
                            <a:ea typeface="Calibri" panose="020F0502020204030204" pitchFamily="34" charset="0"/>
                            <a:cs typeface="Arial" panose="020B0604020202020204" pitchFamily="34" charset="0"/>
                          </a:rPr>
                          <m:t>𝐷</m:t>
                        </m:r>
                        <m:r>
                          <a:rPr lang="en-US" i="1">
                            <a:effectLst/>
                            <a:latin typeface="Cambria Math" panose="02040503050406030204" pitchFamily="18" charset="0"/>
                            <a:ea typeface="Calibri" panose="020F0502020204030204" pitchFamily="34" charset="0"/>
                            <a:cs typeface="Arial" panose="020B0604020202020204" pitchFamily="34" charset="0"/>
                          </a:rPr>
                          <m:t>≠0|</m:t>
                        </m:r>
                        <m:r>
                          <a:rPr lang="en-US" i="1">
                            <a:effectLst/>
                            <a:latin typeface="Cambria Math" panose="02040503050406030204" pitchFamily="18" charset="0"/>
                            <a:ea typeface="Calibri" panose="020F0502020204030204" pitchFamily="34" charset="0"/>
                            <a:cs typeface="Arial" panose="020B0604020202020204" pitchFamily="34" charset="0"/>
                          </a:rPr>
                          <m:t>𝑧</m:t>
                        </m:r>
                        <m:r>
                          <a:rPr lang="en-US" i="1">
                            <a:effectLst/>
                            <a:latin typeface="Cambria Math" panose="02040503050406030204" pitchFamily="18" charset="0"/>
                            <a:ea typeface="Calibri" panose="020F0502020204030204" pitchFamily="34" charset="0"/>
                            <a:cs typeface="Arial" panose="020B0604020202020204" pitchFamily="34" charset="0"/>
                          </a:rPr>
                          <m:t>,</m:t>
                        </m:r>
                        <m:r>
                          <a:rPr lang="en-US" i="1">
                            <a:effectLst/>
                            <a:latin typeface="Cambria Math" panose="02040503050406030204" pitchFamily="18" charset="0"/>
                            <a:ea typeface="Calibri" panose="020F0502020204030204" pitchFamily="34" charset="0"/>
                            <a:cs typeface="Arial" panose="020B0604020202020204" pitchFamily="34" charset="0"/>
                          </a:rPr>
                          <m:t>𝑟</m:t>
                        </m:r>
                        <m:r>
                          <a:rPr lang="en-US" i="1">
                            <a:effectLst/>
                            <a:latin typeface="Cambria Math" panose="02040503050406030204" pitchFamily="18" charset="0"/>
                            <a:ea typeface="Calibri" panose="020F0502020204030204" pitchFamily="34" charset="0"/>
                            <a:cs typeface="Arial" panose="020B0604020202020204" pitchFamily="34" charset="0"/>
                          </a:rPr>
                          <m:t>,</m:t>
                        </m:r>
                        <m:r>
                          <a:rPr lang="en-US" i="1">
                            <a:effectLst/>
                            <a:latin typeface="Cambria Math" panose="02040503050406030204" pitchFamily="18" charset="0"/>
                            <a:ea typeface="Calibri" panose="020F0502020204030204" pitchFamily="34" charset="0"/>
                            <a:cs typeface="Arial" panose="020B0604020202020204" pitchFamily="34" charset="0"/>
                          </a:rPr>
                          <m:t>𝑠𝑟</m:t>
                        </m:r>
                        <m:r>
                          <a:rPr lang="en-US" i="1">
                            <a:effectLst/>
                            <a:latin typeface="Cambria Math" panose="02040503050406030204" pitchFamily="18" charset="0"/>
                            <a:ea typeface="Calibri" panose="020F0502020204030204" pitchFamily="34" charset="0"/>
                            <a:cs typeface="Arial" panose="020B0604020202020204" pitchFamily="34" charset="0"/>
                          </a:rPr>
                          <m:t>≠0]</m:t>
                        </m:r>
                      </m:e>
                    </m:nary>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Arial" panose="020B0604020202020204" pitchFamily="34" charset="0"/>
                          </a:rPr>
                          <m:t>𝑃</m:t>
                        </m:r>
                      </m:e>
                      <m:sub>
                        <m:r>
                          <a:rPr lang="en-US" i="1">
                            <a:effectLst/>
                            <a:latin typeface="Cambria Math" panose="02040503050406030204" pitchFamily="18" charset="0"/>
                            <a:ea typeface="Calibri" panose="020F0502020204030204" pitchFamily="34" charset="0"/>
                            <a:cs typeface="Arial" panose="020B0604020202020204" pitchFamily="34" charset="0"/>
                          </a:rPr>
                          <m:t>𝑥𝑦</m:t>
                        </m:r>
                      </m:sub>
                    </m:sSub>
                    <m:r>
                      <a:rPr lang="en-US" i="1">
                        <a:effectLst/>
                        <a:latin typeface="Cambria Math" panose="02040503050406030204" pitchFamily="18" charset="0"/>
                        <a:ea typeface="Calibri" panose="020F0502020204030204" pitchFamily="34" charset="0"/>
                        <a:cs typeface="Arial" panose="020B0604020202020204" pitchFamily="34" charset="0"/>
                      </a:rPr>
                      <m:t>[</m:t>
                    </m:r>
                    <m:r>
                      <a:rPr lang="en-US" i="1">
                        <a:effectLst/>
                        <a:latin typeface="Cambria Math" panose="02040503050406030204" pitchFamily="18" charset="0"/>
                        <a:ea typeface="Calibri" panose="020F0502020204030204" pitchFamily="34" charset="0"/>
                        <a:cs typeface="Arial" panose="020B0604020202020204" pitchFamily="34" charset="0"/>
                      </a:rPr>
                      <m:t>𝐷</m:t>
                    </m:r>
                    <m:r>
                      <a:rPr lang="en-US" i="1">
                        <a:effectLst/>
                        <a:latin typeface="Cambria Math" panose="02040503050406030204" pitchFamily="18" charset="0"/>
                        <a:ea typeface="Calibri" panose="020F0502020204030204" pitchFamily="34" charset="0"/>
                        <a:cs typeface="Arial" panose="020B0604020202020204" pitchFamily="34" charset="0"/>
                      </a:rPr>
                      <m:t>&gt;</m:t>
                    </m:r>
                    <m:sSub>
                      <m:sSubPr>
                        <m:ctrlPr>
                          <a:rPr lang="en-US" i="1">
                            <a:effectLst/>
                            <a:latin typeface="Cambria Math" panose="02040503050406030204" pitchFamily="18" charset="0"/>
                          </a:rPr>
                        </m:ctrlPr>
                      </m:sSubPr>
                      <m:e>
                        <m:r>
                          <a:rPr lang="en-US" i="1">
                            <a:effectLst/>
                            <a:latin typeface="Cambria Math" panose="02040503050406030204" pitchFamily="18" charset="0"/>
                            <a:ea typeface="Calibri" panose="020F0502020204030204" pitchFamily="34" charset="0"/>
                            <a:cs typeface="Arial" panose="020B0604020202020204" pitchFamily="34" charset="0"/>
                          </a:rPr>
                          <m:t>𝐷</m:t>
                        </m:r>
                      </m:e>
                      <m:sub>
                        <m:r>
                          <a:rPr lang="en-US" i="1">
                            <a:effectLst/>
                            <a:latin typeface="Cambria Math" panose="02040503050406030204" pitchFamily="18" charset="0"/>
                            <a:ea typeface="Calibri" panose="020F0502020204030204" pitchFamily="34" charset="0"/>
                            <a:cs typeface="Arial" panose="020B0604020202020204" pitchFamily="34" charset="0"/>
                          </a:rPr>
                          <m:t>0</m:t>
                        </m:r>
                      </m:sub>
                    </m:sSub>
                    <m:r>
                      <a:rPr lang="en-US" i="1">
                        <a:effectLst/>
                        <a:latin typeface="Cambria Math" panose="02040503050406030204" pitchFamily="18" charset="0"/>
                        <a:ea typeface="Calibri" panose="020F0502020204030204" pitchFamily="34" charset="0"/>
                        <a:cs typeface="Arial" panose="020B0604020202020204" pitchFamily="34" charset="0"/>
                      </a:rPr>
                      <m:t>|</m:t>
                    </m:r>
                    <m:sSup>
                      <m:sSupPr>
                        <m:ctrlPr>
                          <a:rPr lang="en-US" i="1">
                            <a:effectLst/>
                            <a:latin typeface="Cambria Math" panose="02040503050406030204" pitchFamily="18" charset="0"/>
                          </a:rPr>
                        </m:ctrlPr>
                      </m:sSupPr>
                      <m:e>
                        <m:r>
                          <a:rPr lang="en-US" i="1">
                            <a:effectLst/>
                            <a:latin typeface="Cambria Math" panose="02040503050406030204" pitchFamily="18" charset="0"/>
                            <a:ea typeface="Calibri" panose="020F0502020204030204" pitchFamily="34" charset="0"/>
                            <a:cs typeface="Arial" panose="020B0604020202020204" pitchFamily="34" charset="0"/>
                          </a:rPr>
                          <m:t>𝑠𝑜𝑓</m:t>
                        </m:r>
                        <m:r>
                          <a:rPr lang="en-US" i="1">
                            <a:effectLst/>
                            <a:latin typeface="Cambria Math" panose="02040503050406030204" pitchFamily="18" charset="0"/>
                            <a:ea typeface="Calibri" panose="020F0502020204030204" pitchFamily="34" charset="0"/>
                            <a:cs typeface="Arial" panose="020B0604020202020204" pitchFamily="34" charset="0"/>
                          </a:rPr>
                          <m:t>,</m:t>
                        </m:r>
                        <m:r>
                          <a:rPr lang="en-US" i="1">
                            <a:effectLst/>
                            <a:latin typeface="Cambria Math" panose="02040503050406030204" pitchFamily="18" charset="0"/>
                            <a:ea typeface="Calibri" panose="020F0502020204030204" pitchFamily="34" charset="0"/>
                            <a:cs typeface="Arial" panose="020B0604020202020204" pitchFamily="34" charset="0"/>
                          </a:rPr>
                          <m:t>𝑚</m:t>
                        </m:r>
                        <m:r>
                          <a:rPr lang="en-US" i="1">
                            <a:effectLst/>
                            <a:latin typeface="Cambria Math" panose="02040503050406030204" pitchFamily="18" charset="0"/>
                            <a:ea typeface="Calibri" panose="020F0502020204030204" pitchFamily="34" charset="0"/>
                            <a:cs typeface="Arial" panose="020B0604020202020204" pitchFamily="34" charset="0"/>
                          </a:rPr>
                          <m:t>,</m:t>
                        </m:r>
                        <m:r>
                          <a:rPr lang="en-US" i="1">
                            <a:effectLst/>
                            <a:latin typeface="Cambria Math" panose="02040503050406030204" pitchFamily="18" charset="0"/>
                            <a:ea typeface="Calibri" panose="020F0502020204030204" pitchFamily="34" charset="0"/>
                            <a:cs typeface="Arial" panose="020B0604020202020204" pitchFamily="34" charset="0"/>
                          </a:rPr>
                          <m:t>𝐿</m:t>
                        </m:r>
                      </m:e>
                      <m:sup>
                        <m:r>
                          <a:rPr lang="en-US" i="1">
                            <a:effectLst/>
                            <a:latin typeface="Cambria Math" panose="02040503050406030204" pitchFamily="18" charset="0"/>
                            <a:ea typeface="Calibri" panose="020F0502020204030204" pitchFamily="34" charset="0"/>
                            <a:cs typeface="Arial" panose="020B0604020202020204" pitchFamily="34" charset="0"/>
                          </a:rPr>
                          <m:t>∗</m:t>
                        </m:r>
                      </m:sup>
                    </m:sSup>
                    <m:r>
                      <a:rPr lang="en-US" i="1">
                        <a:effectLst/>
                        <a:latin typeface="Cambria Math" panose="02040503050406030204" pitchFamily="18" charset="0"/>
                        <a:ea typeface="Calibri" panose="020F0502020204030204" pitchFamily="34" charset="0"/>
                        <a:cs typeface="Arial" panose="020B0604020202020204" pitchFamily="34" charset="0"/>
                      </a:rPr>
                      <m:t>,</m:t>
                    </m:r>
                    <m:r>
                      <a:rPr lang="en-US" i="1">
                        <a:effectLst/>
                        <a:latin typeface="Cambria Math" panose="02040503050406030204" pitchFamily="18" charset="0"/>
                        <a:ea typeface="Calibri" panose="020F0502020204030204" pitchFamily="34" charset="0"/>
                        <a:cs typeface="Arial" panose="020B0604020202020204" pitchFamily="34" charset="0"/>
                      </a:rPr>
                      <m:t>𝐷</m:t>
                    </m:r>
                    <m:r>
                      <a:rPr lang="en-US" i="1">
                        <a:effectLst/>
                        <a:latin typeface="Cambria Math" panose="02040503050406030204" pitchFamily="18" charset="0"/>
                        <a:ea typeface="Calibri" panose="020F0502020204030204" pitchFamily="34" charset="0"/>
                        <a:cs typeface="Arial" panose="020B0604020202020204" pitchFamily="34" charset="0"/>
                      </a:rPr>
                      <m:t>≠0]</m:t>
                    </m:r>
                    <m:r>
                      <a:rPr lang="en-US" i="1">
                        <a:effectLst/>
                        <a:latin typeface="Cambria Math" panose="02040503050406030204" pitchFamily="18" charset="0"/>
                        <a:ea typeface="Calibri" panose="020F0502020204030204" pitchFamily="34" charset="0"/>
                        <a:cs typeface="Arial" panose="020B0604020202020204" pitchFamily="34" charset="0"/>
                      </a:rPr>
                      <m:t>𝑑𝑟𝑑𝑚𝑑𝑠</m:t>
                    </m:r>
                  </m:oMath>
                </a14:m>
                <a:r>
                  <a:rPr lang="en-US" dirty="0">
                    <a:effectLst/>
                    <a:latin typeface="Arial" panose="020B0604020202020204" pitchFamily="34" charset="0"/>
                    <a:ea typeface="Calibri" panose="020F0502020204030204" pitchFamily="34" charset="0"/>
                  </a:rPr>
                  <a:t>  	</a:t>
                </a:r>
                <a:endParaRPr lang="en-US" dirty="0"/>
              </a:p>
            </p:txBody>
          </p:sp>
        </mc:Choice>
        <mc:Fallback xmlns="">
          <p:sp>
            <p:nvSpPr>
              <p:cNvPr id="5" name="Rectangle 4"/>
              <p:cNvSpPr>
                <a:spLocks noRot="1" noChangeAspect="1" noMove="1" noResize="1" noEditPoints="1" noAdjustHandles="1" noChangeArrowheads="1" noChangeShapeType="1" noTextEdit="1"/>
              </p:cNvSpPr>
              <p:nvPr/>
            </p:nvSpPr>
            <p:spPr>
              <a:xfrm>
                <a:off x="1174890" y="1933488"/>
                <a:ext cx="7476067" cy="1788759"/>
              </a:xfrm>
              <a:prstGeom prst="rect">
                <a:avLst/>
              </a:prstGeom>
              <a:blipFill rotWithShape="0">
                <a:blip r:embed="rId2"/>
                <a:stretch>
                  <a:fillRect l="-4486" b="-41156"/>
                </a:stretch>
              </a:blipFill>
            </p:spPr>
            <p:txBody>
              <a:bodyPr/>
              <a:lstStyle/>
              <a:p>
                <a:r>
                  <a:rPr lang="en-US">
                    <a:noFill/>
                  </a:rPr>
                  <a:t> </a:t>
                </a:r>
              </a:p>
            </p:txBody>
          </p:sp>
        </mc:Fallback>
      </mc:AlternateContent>
      <p:sp>
        <p:nvSpPr>
          <p:cNvPr id="6" name="Rectangle 5"/>
          <p:cNvSpPr/>
          <p:nvPr/>
        </p:nvSpPr>
        <p:spPr>
          <a:xfrm>
            <a:off x="3722915" y="2266243"/>
            <a:ext cx="2276668" cy="620891"/>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027576" y="2266243"/>
            <a:ext cx="1698172" cy="620892"/>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454291" y="2946399"/>
            <a:ext cx="3090332" cy="508001"/>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570024" y="2941901"/>
            <a:ext cx="2895600" cy="508001"/>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57867" y="5799667"/>
            <a:ext cx="3352800" cy="357982"/>
          </a:xfrm>
          <a:prstGeom prst="rect">
            <a:avLst/>
          </a:prstGeom>
          <a:noFill/>
          <a:ln w="190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557866" y="5401821"/>
            <a:ext cx="8856133" cy="357982"/>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557867" y="5003975"/>
            <a:ext cx="5240866" cy="357982"/>
          </a:xfrm>
          <a:prstGeom prst="rect">
            <a:avLst/>
          </a:prstGeom>
          <a:no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557866" y="4589109"/>
            <a:ext cx="6976533" cy="357982"/>
          </a:xfrm>
          <a:prstGeom prst="rect">
            <a:avLst/>
          </a:prstGeom>
          <a:no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p:nvPicPr>
        <p:blipFill>
          <a:blip r:embed="rId3"/>
          <a:stretch>
            <a:fillRect/>
          </a:stretch>
        </p:blipFill>
        <p:spPr>
          <a:xfrm>
            <a:off x="9398314" y="2094530"/>
            <a:ext cx="2531219" cy="2680848"/>
          </a:xfrm>
          <a:prstGeom prst="rect">
            <a:avLst/>
          </a:prstGeom>
          <a:ln w="19050">
            <a:solidFill>
              <a:schemeClr val="tx1">
                <a:lumMod val="75000"/>
                <a:lumOff val="25000"/>
              </a:schemeClr>
            </a:solidFill>
          </a:ln>
        </p:spPr>
      </p:pic>
      <p:sp>
        <p:nvSpPr>
          <p:cNvPr id="15" name="TextBox 14"/>
          <p:cNvSpPr txBox="1"/>
          <p:nvPr/>
        </p:nvSpPr>
        <p:spPr>
          <a:xfrm>
            <a:off x="9367694" y="4795547"/>
            <a:ext cx="2092609" cy="261610"/>
          </a:xfrm>
          <a:prstGeom prst="rect">
            <a:avLst/>
          </a:prstGeom>
          <a:noFill/>
        </p:spPr>
        <p:txBody>
          <a:bodyPr wrap="square" rtlCol="0">
            <a:spAutoFit/>
          </a:bodyPr>
          <a:lstStyle/>
          <a:p>
            <a:r>
              <a:rPr lang="en-US" sz="1100" i="1" dirty="0" smtClean="0"/>
              <a:t>Petersen et al. (2011), Figure 1.</a:t>
            </a:r>
            <a:endParaRPr lang="en-US" sz="1100" i="1" dirty="0"/>
          </a:p>
        </p:txBody>
      </p:sp>
    </p:spTree>
    <p:extLst>
      <p:ext uri="{BB962C8B-B14F-4D97-AF65-F5344CB8AC3E}">
        <p14:creationId xmlns:p14="http://schemas.microsoft.com/office/powerpoint/2010/main" val="2793947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204259"/>
            <a:ext cx="11548534" cy="617008"/>
          </a:xfrm>
        </p:spPr>
        <p:txBody>
          <a:bodyPr>
            <a:normAutofit fontScale="90000"/>
          </a:bodyPr>
          <a:lstStyle/>
          <a:p>
            <a:r>
              <a:rPr lang="en-US" sz="4000" dirty="0"/>
              <a:t>Conditional probability of </a:t>
            </a:r>
            <a:r>
              <a:rPr lang="en-US" sz="4000" dirty="0" smtClean="0"/>
              <a:t>displacement occurrence</a:t>
            </a:r>
            <a:endParaRPr lang="en-US" sz="4000" dirty="0"/>
          </a:p>
        </p:txBody>
      </p:sp>
      <p:sp>
        <p:nvSpPr>
          <p:cNvPr id="5" name="Rectangle 4"/>
          <p:cNvSpPr/>
          <p:nvPr/>
        </p:nvSpPr>
        <p:spPr>
          <a:xfrm>
            <a:off x="423333" y="162561"/>
            <a:ext cx="9626600" cy="65870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p:cNvSpPr/>
              <p:nvPr/>
            </p:nvSpPr>
            <p:spPr>
              <a:xfrm>
                <a:off x="2124303" y="1024875"/>
                <a:ext cx="8310160" cy="518668"/>
              </a:xfrm>
              <a:prstGeom prst="rect">
                <a:avLst/>
              </a:prstGeom>
            </p:spPr>
            <p:txBody>
              <a:bodyPr wrap="none">
                <a:spAutoFit/>
              </a:bodyPr>
              <a:lstStyle/>
              <a:p>
                <a14:m>
                  <m:oMath xmlns:m="http://schemas.openxmlformats.org/officeDocument/2006/math">
                    <m:nary>
                      <m:naryPr>
                        <m:limLoc m:val="subSup"/>
                        <m:grow m:val="on"/>
                        <m:supHide m:val="on"/>
                        <m:ctrlPr>
                          <a:rPr lang="en-US" sz="2400" i="1" smtClean="0">
                            <a:latin typeface="Cambria Math" panose="02040503050406030204" pitchFamily="18" charset="0"/>
                          </a:rPr>
                        </m:ctrlPr>
                      </m:naryPr>
                      <m:sub>
                        <m:r>
                          <a:rPr lang="en-US" sz="2400" i="1">
                            <a:latin typeface="Cambria Math" panose="02040503050406030204" pitchFamily="18" charset="0"/>
                            <a:ea typeface="Calibri" panose="020F0502020204030204" pitchFamily="34" charset="0"/>
                            <a:cs typeface="Arial" panose="020B0604020202020204" pitchFamily="34" charset="0"/>
                          </a:rPr>
                          <m:t>𝑟</m:t>
                        </m:r>
                      </m:sub>
                      <m:sup/>
                      <m:e>
                        <m:sSub>
                          <m:sSubPr>
                            <m:ctrlPr>
                              <a:rPr lang="en-US" sz="2400" i="1">
                                <a:latin typeface="Cambria Math" panose="02040503050406030204" pitchFamily="18" charset="0"/>
                              </a:rPr>
                            </m:ctrlPr>
                          </m:sSubPr>
                          <m:e>
                            <m:r>
                              <a:rPr lang="en-US" sz="2400" i="1">
                                <a:latin typeface="Cambria Math" panose="02040503050406030204" pitchFamily="18" charset="0"/>
                                <a:ea typeface="Calibri" panose="020F0502020204030204" pitchFamily="34" charset="0"/>
                                <a:cs typeface="Arial" panose="020B0604020202020204" pitchFamily="34" charset="0"/>
                              </a:rPr>
                              <m:t>𝑓</m:t>
                            </m:r>
                          </m:e>
                          <m:sub>
                            <m:r>
                              <a:rPr lang="en-US" sz="2400" i="1">
                                <a:latin typeface="Cambria Math" panose="02040503050406030204" pitchFamily="18" charset="0"/>
                                <a:ea typeface="Calibri" panose="020F0502020204030204" pitchFamily="34" charset="0"/>
                                <a:cs typeface="Arial" panose="020B0604020202020204" pitchFamily="34" charset="0"/>
                              </a:rPr>
                              <m:t>𝑅</m:t>
                            </m:r>
                          </m:sub>
                        </m:sSub>
                        <m:d>
                          <m:dPr>
                            <m:ctrlPr>
                              <a:rPr lang="en-US" sz="2400" i="1">
                                <a:latin typeface="Cambria Math" panose="02040503050406030204" pitchFamily="18" charset="0"/>
                              </a:rPr>
                            </m:ctrlPr>
                          </m:dPr>
                          <m:e>
                            <m:r>
                              <a:rPr lang="en-US" sz="2400" i="1">
                                <a:latin typeface="Cambria Math" panose="02040503050406030204" pitchFamily="18" charset="0"/>
                                <a:ea typeface="Calibri" panose="020F0502020204030204" pitchFamily="34" charset="0"/>
                                <a:cs typeface="Arial" panose="020B0604020202020204" pitchFamily="34" charset="0"/>
                              </a:rPr>
                              <m:t>𝑟</m:t>
                            </m:r>
                          </m:e>
                        </m:d>
                        <m:r>
                          <a:rPr lang="en-US" sz="2400" i="1">
                            <a:latin typeface="Cambria Math" panose="02040503050406030204" pitchFamily="18" charset="0"/>
                            <a:ea typeface="Calibri" panose="020F0502020204030204" pitchFamily="34" charset="0"/>
                            <a:cs typeface="Arial" panose="020B0604020202020204" pitchFamily="34" charset="0"/>
                          </a:rPr>
                          <m:t> </m:t>
                        </m:r>
                        <m:r>
                          <a:rPr lang="en-US" sz="2400" b="0" i="1" smtClean="0">
                            <a:latin typeface="Cambria Math" panose="02040503050406030204" pitchFamily="18" charset="0"/>
                            <a:ea typeface="Calibri" panose="020F0502020204030204" pitchFamily="34" charset="0"/>
                            <a:cs typeface="Arial" panose="020B0604020202020204" pitchFamily="34" charset="0"/>
                          </a:rPr>
                          <m:t>𝑑𝑟</m:t>
                        </m:r>
                      </m:e>
                    </m:nary>
                  </m:oMath>
                </a14:m>
                <a:r>
                  <a:rPr lang="en-US" sz="2400" dirty="0" smtClean="0"/>
                  <a:t>	= 	</a:t>
                </a:r>
                <a:r>
                  <a:rPr lang="en-US" sz="2400" i="1" dirty="0" smtClean="0"/>
                  <a:t>Principal</a:t>
                </a:r>
                <a:r>
                  <a:rPr lang="en-US" sz="2400" dirty="0" smtClean="0"/>
                  <a:t> </a:t>
                </a:r>
                <a:r>
                  <a:rPr lang="en-US" sz="2400" dirty="0"/>
                  <a:t>f</a:t>
                </a:r>
                <a:r>
                  <a:rPr lang="en-US" sz="2400" dirty="0" smtClean="0"/>
                  <a:t>ault rupture location uncertainty</a:t>
                </a:r>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2124303" y="1024875"/>
                <a:ext cx="8310160" cy="518668"/>
              </a:xfrm>
              <a:prstGeom prst="rect">
                <a:avLst/>
              </a:prstGeom>
              <a:blipFill rotWithShape="0">
                <a:blip r:embed="rId2"/>
                <a:stretch>
                  <a:fillRect l="-6818" t="-142353" b="-203529"/>
                </a:stretch>
              </a:blipFill>
            </p:spPr>
            <p:txBody>
              <a:bodyPr/>
              <a:lstStyle/>
              <a:p>
                <a:r>
                  <a:rPr lang="en-US">
                    <a:noFill/>
                  </a:rPr>
                  <a:t> </a:t>
                </a:r>
              </a:p>
            </p:txBody>
          </p:sp>
        </mc:Fallback>
      </mc:AlternateContent>
      <p:pic>
        <p:nvPicPr>
          <p:cNvPr id="11" name="Picture 10"/>
          <p:cNvPicPr>
            <a:picLocks noChangeAspect="1"/>
          </p:cNvPicPr>
          <p:nvPr/>
        </p:nvPicPr>
        <p:blipFill rotWithShape="1">
          <a:blip r:embed="rId3"/>
          <a:srcRect t="38986"/>
          <a:stretch/>
        </p:blipFill>
        <p:spPr>
          <a:xfrm>
            <a:off x="6021233" y="1951463"/>
            <a:ext cx="6155181" cy="4025591"/>
          </a:xfrm>
          <a:prstGeom prst="rect">
            <a:avLst/>
          </a:prstGeom>
        </p:spPr>
      </p:pic>
      <p:pic>
        <p:nvPicPr>
          <p:cNvPr id="12" name="Picture 11"/>
          <p:cNvPicPr>
            <a:picLocks noChangeAspect="1"/>
          </p:cNvPicPr>
          <p:nvPr/>
        </p:nvPicPr>
        <p:blipFill rotWithShape="1">
          <a:blip r:embed="rId3"/>
          <a:srcRect l="4886" r="4258" b="61310"/>
          <a:stretch/>
        </p:blipFill>
        <p:spPr>
          <a:xfrm>
            <a:off x="200722" y="1899276"/>
            <a:ext cx="5718736" cy="2610287"/>
          </a:xfrm>
          <a:prstGeom prst="rect">
            <a:avLst/>
          </a:prstGeom>
        </p:spPr>
      </p:pic>
      <p:sp>
        <p:nvSpPr>
          <p:cNvPr id="13" name="Rectangle 12"/>
          <p:cNvSpPr/>
          <p:nvPr/>
        </p:nvSpPr>
        <p:spPr>
          <a:xfrm>
            <a:off x="6021233" y="1906859"/>
            <a:ext cx="279206" cy="28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938577" y="1906858"/>
            <a:ext cx="279206" cy="28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27426" y="3852745"/>
            <a:ext cx="279206" cy="28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049934" y="5925275"/>
            <a:ext cx="2183652" cy="276999"/>
          </a:xfrm>
          <a:prstGeom prst="rect">
            <a:avLst/>
          </a:prstGeom>
          <a:noFill/>
        </p:spPr>
        <p:txBody>
          <a:bodyPr wrap="square" rtlCol="0">
            <a:spAutoFit/>
          </a:bodyPr>
          <a:lstStyle/>
          <a:p>
            <a:pPr algn="ctr"/>
            <a:r>
              <a:rPr lang="en-US" sz="1200" i="1" dirty="0" smtClean="0"/>
              <a:t>Petersen et al. (2011), Figure 3.</a:t>
            </a:r>
            <a:endParaRPr lang="en-US" sz="1200" i="1" dirty="0"/>
          </a:p>
        </p:txBody>
      </p:sp>
      <p:sp>
        <p:nvSpPr>
          <p:cNvPr id="17" name="TextBox 16"/>
          <p:cNvSpPr txBox="1"/>
          <p:nvPr/>
        </p:nvSpPr>
        <p:spPr>
          <a:xfrm>
            <a:off x="6581585" y="5902191"/>
            <a:ext cx="2047997" cy="276999"/>
          </a:xfrm>
          <a:prstGeom prst="rect">
            <a:avLst/>
          </a:prstGeom>
          <a:noFill/>
        </p:spPr>
        <p:txBody>
          <a:bodyPr wrap="none" rtlCol="0">
            <a:spAutoFit/>
          </a:bodyPr>
          <a:lstStyle/>
          <a:p>
            <a:r>
              <a:rPr lang="en-US" sz="1200" i="1" dirty="0" smtClean="0"/>
              <a:t>1999 Hector Mine, CA rupture</a:t>
            </a:r>
            <a:endParaRPr lang="en-US" sz="1200" i="1" dirty="0"/>
          </a:p>
        </p:txBody>
      </p:sp>
      <p:sp>
        <p:nvSpPr>
          <p:cNvPr id="18" name="TextBox 17"/>
          <p:cNvSpPr txBox="1"/>
          <p:nvPr/>
        </p:nvSpPr>
        <p:spPr>
          <a:xfrm>
            <a:off x="11170044" y="2012123"/>
            <a:ext cx="801823" cy="369332"/>
          </a:xfrm>
          <a:prstGeom prst="rect">
            <a:avLst/>
          </a:prstGeom>
          <a:noFill/>
        </p:spPr>
        <p:txBody>
          <a:bodyPr wrap="none" rtlCol="0">
            <a:spAutoFit/>
          </a:bodyPr>
          <a:lstStyle/>
          <a:p>
            <a:r>
              <a:rPr lang="en-US" dirty="0" smtClean="0"/>
              <a:t>simple</a:t>
            </a:r>
            <a:endParaRPr lang="en-US" dirty="0"/>
          </a:p>
        </p:txBody>
      </p:sp>
      <p:sp>
        <p:nvSpPr>
          <p:cNvPr id="19" name="TextBox 18"/>
          <p:cNvSpPr txBox="1"/>
          <p:nvPr/>
        </p:nvSpPr>
        <p:spPr>
          <a:xfrm>
            <a:off x="11114289" y="3963586"/>
            <a:ext cx="972767" cy="369332"/>
          </a:xfrm>
          <a:prstGeom prst="rect">
            <a:avLst/>
          </a:prstGeom>
          <a:noFill/>
        </p:spPr>
        <p:txBody>
          <a:bodyPr wrap="none" rtlCol="0">
            <a:spAutoFit/>
          </a:bodyPr>
          <a:lstStyle/>
          <a:p>
            <a:r>
              <a:rPr lang="en-US" dirty="0" smtClean="0"/>
              <a:t>complex</a:t>
            </a:r>
            <a:endParaRPr lang="en-US" dirty="0"/>
          </a:p>
        </p:txBody>
      </p:sp>
      <p:pic>
        <p:nvPicPr>
          <p:cNvPr id="20" name="Picture 19"/>
          <p:cNvPicPr>
            <a:picLocks noChangeAspect="1"/>
          </p:cNvPicPr>
          <p:nvPr/>
        </p:nvPicPr>
        <p:blipFill>
          <a:blip r:embed="rId4"/>
          <a:stretch>
            <a:fillRect/>
          </a:stretch>
        </p:blipFill>
        <p:spPr>
          <a:xfrm>
            <a:off x="307280" y="4884025"/>
            <a:ext cx="3996086" cy="1699403"/>
          </a:xfrm>
          <a:prstGeom prst="rect">
            <a:avLst/>
          </a:prstGeom>
        </p:spPr>
      </p:pic>
      <p:sp>
        <p:nvSpPr>
          <p:cNvPr id="21" name="TextBox 20"/>
          <p:cNvSpPr txBox="1"/>
          <p:nvPr/>
        </p:nvSpPr>
        <p:spPr>
          <a:xfrm>
            <a:off x="3719401" y="4410765"/>
            <a:ext cx="2200057" cy="276999"/>
          </a:xfrm>
          <a:prstGeom prst="rect">
            <a:avLst/>
          </a:prstGeom>
          <a:noFill/>
        </p:spPr>
        <p:txBody>
          <a:bodyPr wrap="square" rtlCol="0">
            <a:spAutoFit/>
          </a:bodyPr>
          <a:lstStyle/>
          <a:p>
            <a:pPr algn="ctr"/>
            <a:r>
              <a:rPr lang="en-US" sz="1200" i="1" dirty="0" smtClean="0"/>
              <a:t>Petersen et al. (2011), Figure 3.</a:t>
            </a:r>
            <a:endParaRPr lang="en-US" sz="1200" i="1" dirty="0"/>
          </a:p>
        </p:txBody>
      </p:sp>
      <p:sp>
        <p:nvSpPr>
          <p:cNvPr id="22" name="TextBox 21"/>
          <p:cNvSpPr txBox="1"/>
          <p:nvPr/>
        </p:nvSpPr>
        <p:spPr>
          <a:xfrm>
            <a:off x="2294172" y="6513841"/>
            <a:ext cx="2200057" cy="276999"/>
          </a:xfrm>
          <a:prstGeom prst="rect">
            <a:avLst/>
          </a:prstGeom>
          <a:noFill/>
        </p:spPr>
        <p:txBody>
          <a:bodyPr wrap="square" rtlCol="0">
            <a:spAutoFit/>
          </a:bodyPr>
          <a:lstStyle/>
          <a:p>
            <a:pPr algn="ctr"/>
            <a:r>
              <a:rPr lang="en-US" sz="1200" i="1" dirty="0" smtClean="0"/>
              <a:t>Petersen et al. (2011), Table 2.</a:t>
            </a:r>
            <a:endParaRPr lang="en-US" sz="1200" i="1" dirty="0"/>
          </a:p>
        </p:txBody>
      </p:sp>
    </p:spTree>
    <p:extLst>
      <p:ext uri="{BB962C8B-B14F-4D97-AF65-F5344CB8AC3E}">
        <p14:creationId xmlns:p14="http://schemas.microsoft.com/office/powerpoint/2010/main" val="16231677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icture containing snow, person, riding&#10;&#10;Description automatically generated">
            <a:extLst>
              <a:ext uri="{FF2B5EF4-FFF2-40B4-BE49-F238E27FC236}">
                <a16:creationId xmlns:a16="http://schemas.microsoft.com/office/drawing/2014/main" xmlns="" id="{6091511B-7326-49B0-86B1-330BEDD0618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0" y="985125"/>
            <a:ext cx="9144000" cy="5212135"/>
          </a:xfrm>
        </p:spPr>
      </p:pic>
      <p:sp>
        <p:nvSpPr>
          <p:cNvPr id="8" name="TextBox 7">
            <a:extLst>
              <a:ext uri="{FF2B5EF4-FFF2-40B4-BE49-F238E27FC236}">
                <a16:creationId xmlns:a16="http://schemas.microsoft.com/office/drawing/2014/main" xmlns="" id="{0C44A46A-3C24-45DB-B628-59C78EF0F002}"/>
              </a:ext>
            </a:extLst>
          </p:cNvPr>
          <p:cNvSpPr txBox="1"/>
          <p:nvPr/>
        </p:nvSpPr>
        <p:spPr>
          <a:xfrm>
            <a:off x="1831910" y="6288833"/>
            <a:ext cx="8836090" cy="400110"/>
          </a:xfrm>
          <a:prstGeom prst="rect">
            <a:avLst/>
          </a:prstGeom>
          <a:noFill/>
        </p:spPr>
        <p:txBody>
          <a:bodyPr wrap="square" rtlCol="0">
            <a:spAutoFit/>
          </a:bodyPr>
          <a:lstStyle/>
          <a:p>
            <a:r>
              <a:rPr lang="en-US" sz="1000" dirty="0"/>
              <a:t>LiDAR source: </a:t>
            </a:r>
            <a:r>
              <a:rPr lang="en-US" sz="1000" dirty="0" err="1"/>
              <a:t>Hudnut</a:t>
            </a:r>
            <a:r>
              <a:rPr lang="en-US" sz="1000" dirty="0"/>
              <a:t> et al., (2020) </a:t>
            </a:r>
            <a:r>
              <a:rPr lang="en-US" sz="1000" i="1" dirty="0"/>
              <a:t>Airborne Lidar and Electro-Optical Imagery along Surface Ruptures of the 2019 Ridgecrest Earthquake Sequence, Southern California.</a:t>
            </a:r>
            <a:r>
              <a:rPr lang="en-US" sz="1000" dirty="0"/>
              <a:t> Seismological Research Letters, 91 (4). pp. 2096-2107. ISSN 0895-0695. </a:t>
            </a:r>
          </a:p>
        </p:txBody>
      </p:sp>
      <p:sp>
        <p:nvSpPr>
          <p:cNvPr id="2" name="TextBox 1"/>
          <p:cNvSpPr txBox="1"/>
          <p:nvPr/>
        </p:nvSpPr>
        <p:spPr>
          <a:xfrm>
            <a:off x="1434790" y="370332"/>
            <a:ext cx="5652830" cy="523220"/>
          </a:xfrm>
          <a:prstGeom prst="rect">
            <a:avLst/>
          </a:prstGeom>
          <a:noFill/>
        </p:spPr>
        <p:txBody>
          <a:bodyPr wrap="none" rtlCol="0">
            <a:spAutoFit/>
          </a:bodyPr>
          <a:lstStyle/>
          <a:p>
            <a:r>
              <a:rPr lang="en-US" sz="2800" dirty="0" smtClean="0">
                <a:latin typeface="+mj-lt"/>
              </a:rPr>
              <a:t>Fault location using Q-faults database </a:t>
            </a:r>
            <a:endParaRPr lang="en-US" sz="2800" dirty="0">
              <a:latin typeface="+mj-lt"/>
            </a:endParaRPr>
          </a:p>
        </p:txBody>
      </p:sp>
      <p:sp>
        <p:nvSpPr>
          <p:cNvPr id="3" name="TextBox 2"/>
          <p:cNvSpPr txBox="1"/>
          <p:nvPr/>
        </p:nvSpPr>
        <p:spPr>
          <a:xfrm>
            <a:off x="8236372" y="447276"/>
            <a:ext cx="2575898" cy="369332"/>
          </a:xfrm>
          <a:prstGeom prst="rect">
            <a:avLst/>
          </a:prstGeom>
          <a:noFill/>
        </p:spPr>
        <p:txBody>
          <a:bodyPr wrap="none" rtlCol="0">
            <a:spAutoFit/>
          </a:bodyPr>
          <a:lstStyle/>
          <a:p>
            <a:r>
              <a:rPr lang="en-US" dirty="0" smtClean="0"/>
              <a:t>(</a:t>
            </a:r>
            <a:r>
              <a:rPr lang="en-US" i="1" dirty="0" smtClean="0"/>
              <a:t>error </a:t>
            </a:r>
            <a:r>
              <a:rPr lang="en-US" dirty="0" smtClean="0"/>
              <a:t>versus</a:t>
            </a:r>
            <a:r>
              <a:rPr lang="en-US" i="1" dirty="0" smtClean="0"/>
              <a:t> uncertainty</a:t>
            </a:r>
            <a:r>
              <a:rPr lang="en-US" dirty="0" smtClean="0"/>
              <a:t>)</a:t>
            </a:r>
            <a:endParaRPr lang="en-US" dirty="0"/>
          </a:p>
        </p:txBody>
      </p:sp>
    </p:spTree>
    <p:extLst>
      <p:ext uri="{BB962C8B-B14F-4D97-AF65-F5344CB8AC3E}">
        <p14:creationId xmlns:p14="http://schemas.microsoft.com/office/powerpoint/2010/main" val="14613504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xmlns="" id="{6A76DB41-F648-4533-AA73-E72EE7864CA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0" y="975794"/>
            <a:ext cx="9153284" cy="5219731"/>
          </a:xfrm>
        </p:spPr>
      </p:pic>
      <p:sp>
        <p:nvSpPr>
          <p:cNvPr id="6" name="TextBox 5">
            <a:extLst>
              <a:ext uri="{FF2B5EF4-FFF2-40B4-BE49-F238E27FC236}">
                <a16:creationId xmlns:a16="http://schemas.microsoft.com/office/drawing/2014/main" xmlns="" id="{44E0D2F8-6779-4D2B-9C83-FD15E3EA9DB9}"/>
              </a:ext>
            </a:extLst>
          </p:cNvPr>
          <p:cNvSpPr txBox="1"/>
          <p:nvPr/>
        </p:nvSpPr>
        <p:spPr>
          <a:xfrm>
            <a:off x="1757265" y="6354148"/>
            <a:ext cx="8836090" cy="553998"/>
          </a:xfrm>
          <a:prstGeom prst="rect">
            <a:avLst/>
          </a:prstGeom>
          <a:noFill/>
        </p:spPr>
        <p:txBody>
          <a:bodyPr wrap="square" rtlCol="0">
            <a:spAutoFit/>
          </a:bodyPr>
          <a:lstStyle/>
          <a:p>
            <a:r>
              <a:rPr lang="en-US" sz="1000" dirty="0"/>
              <a:t>Pre-rupture mapping source: Philibosian et al., Evidence of Previous Faulting along the 2019 Ridgecrest, California, Earthquake Ruptures. Bulletin of the Seismological Society of America (2020) 110 (4): 1427–1456</a:t>
            </a:r>
          </a:p>
          <a:p>
            <a:endParaRPr lang="en-US" sz="1000" dirty="0"/>
          </a:p>
        </p:txBody>
      </p:sp>
      <p:sp>
        <p:nvSpPr>
          <p:cNvPr id="4" name="TextBox 3"/>
          <p:cNvSpPr txBox="1"/>
          <p:nvPr/>
        </p:nvSpPr>
        <p:spPr>
          <a:xfrm>
            <a:off x="1434790" y="370332"/>
            <a:ext cx="7888313" cy="523220"/>
          </a:xfrm>
          <a:prstGeom prst="rect">
            <a:avLst/>
          </a:prstGeom>
          <a:noFill/>
        </p:spPr>
        <p:txBody>
          <a:bodyPr wrap="none" rtlCol="0">
            <a:spAutoFit/>
          </a:bodyPr>
          <a:lstStyle/>
          <a:p>
            <a:r>
              <a:rPr lang="en-US" sz="2800" dirty="0" smtClean="0">
                <a:latin typeface="+mj-lt"/>
              </a:rPr>
              <a:t>Fault location using site-specific geomorphic mapping</a:t>
            </a:r>
            <a:endParaRPr lang="en-US" sz="2800" dirty="0">
              <a:latin typeface="+mj-lt"/>
            </a:endParaRPr>
          </a:p>
        </p:txBody>
      </p:sp>
      <p:sp>
        <p:nvSpPr>
          <p:cNvPr id="7" name="TextBox 6"/>
          <p:cNvSpPr txBox="1"/>
          <p:nvPr/>
        </p:nvSpPr>
        <p:spPr>
          <a:xfrm>
            <a:off x="7611904" y="103424"/>
            <a:ext cx="4122539" cy="369332"/>
          </a:xfrm>
          <a:prstGeom prst="rect">
            <a:avLst/>
          </a:prstGeom>
          <a:noFill/>
        </p:spPr>
        <p:txBody>
          <a:bodyPr wrap="none" rtlCol="0">
            <a:spAutoFit/>
          </a:bodyPr>
          <a:lstStyle/>
          <a:p>
            <a:r>
              <a:rPr lang="en-US" dirty="0" smtClean="0"/>
              <a:t>(</a:t>
            </a:r>
            <a:r>
              <a:rPr lang="en-US" i="1" dirty="0" smtClean="0"/>
              <a:t>expectation for site-specific hazard study</a:t>
            </a:r>
            <a:r>
              <a:rPr lang="en-US" dirty="0" smtClean="0"/>
              <a:t>)</a:t>
            </a:r>
            <a:endParaRPr lang="en-US" dirty="0"/>
          </a:p>
        </p:txBody>
      </p:sp>
    </p:spTree>
    <p:extLst>
      <p:ext uri="{BB962C8B-B14F-4D97-AF65-F5344CB8AC3E}">
        <p14:creationId xmlns:p14="http://schemas.microsoft.com/office/powerpoint/2010/main" val="2137925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xmlns="" id="{1C320677-85EA-47BB-8384-5EA938C828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860"/>
          <a:stretch/>
        </p:blipFill>
        <p:spPr>
          <a:xfrm>
            <a:off x="1524000" y="975795"/>
            <a:ext cx="9143900" cy="5070443"/>
          </a:xfrm>
        </p:spPr>
      </p:pic>
      <p:sp>
        <p:nvSpPr>
          <p:cNvPr id="3" name="TextBox 2"/>
          <p:cNvSpPr txBox="1"/>
          <p:nvPr/>
        </p:nvSpPr>
        <p:spPr>
          <a:xfrm>
            <a:off x="1434790" y="370332"/>
            <a:ext cx="6054158" cy="523220"/>
          </a:xfrm>
          <a:prstGeom prst="rect">
            <a:avLst/>
          </a:prstGeom>
          <a:noFill/>
        </p:spPr>
        <p:txBody>
          <a:bodyPr wrap="none" rtlCol="0">
            <a:spAutoFit/>
          </a:bodyPr>
          <a:lstStyle/>
          <a:p>
            <a:r>
              <a:rPr lang="en-US" sz="2800" dirty="0" smtClean="0">
                <a:latin typeface="+mj-lt"/>
              </a:rPr>
              <a:t>Rupture location uncertainty assessment</a:t>
            </a:r>
            <a:endParaRPr lang="en-US" sz="2800" dirty="0">
              <a:latin typeface="+mj-lt"/>
            </a:endParaRPr>
          </a:p>
        </p:txBody>
      </p:sp>
      <p:sp>
        <p:nvSpPr>
          <p:cNvPr id="4" name="TextBox 3"/>
          <p:cNvSpPr txBox="1"/>
          <p:nvPr/>
        </p:nvSpPr>
        <p:spPr>
          <a:xfrm>
            <a:off x="8849689" y="524220"/>
            <a:ext cx="1654620" cy="369332"/>
          </a:xfrm>
          <a:prstGeom prst="rect">
            <a:avLst/>
          </a:prstGeom>
          <a:noFill/>
        </p:spPr>
        <p:txBody>
          <a:bodyPr wrap="none" rtlCol="0">
            <a:spAutoFit/>
          </a:bodyPr>
          <a:lstStyle/>
          <a:p>
            <a:r>
              <a:rPr lang="en-US" i="1" dirty="0" smtClean="0"/>
              <a:t>This is our goal!</a:t>
            </a:r>
            <a:endParaRPr lang="en-US" i="1" dirty="0"/>
          </a:p>
        </p:txBody>
      </p:sp>
    </p:spTree>
    <p:extLst>
      <p:ext uri="{BB962C8B-B14F-4D97-AF65-F5344CB8AC3E}">
        <p14:creationId xmlns:p14="http://schemas.microsoft.com/office/powerpoint/2010/main" val="228676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204259"/>
            <a:ext cx="11548534" cy="617008"/>
          </a:xfrm>
        </p:spPr>
        <p:txBody>
          <a:bodyPr>
            <a:normAutofit fontScale="90000"/>
          </a:bodyPr>
          <a:lstStyle/>
          <a:p>
            <a:r>
              <a:rPr lang="en-US" sz="4000" dirty="0"/>
              <a:t>Conditional probability of </a:t>
            </a:r>
            <a:r>
              <a:rPr lang="en-US" sz="4000" dirty="0" smtClean="0"/>
              <a:t>displacement occurrence</a:t>
            </a:r>
            <a:endParaRPr lang="en-US" sz="4000" dirty="0"/>
          </a:p>
        </p:txBody>
      </p:sp>
      <p:sp>
        <p:nvSpPr>
          <p:cNvPr id="3" name="Content Placeholder 2"/>
          <p:cNvSpPr>
            <a:spLocks noGrp="1"/>
          </p:cNvSpPr>
          <p:nvPr>
            <p:ph idx="1"/>
          </p:nvPr>
        </p:nvSpPr>
        <p:spPr>
          <a:xfrm>
            <a:off x="0" y="1781166"/>
            <a:ext cx="8541834" cy="4909564"/>
          </a:xfrm>
        </p:spPr>
        <p:txBody>
          <a:bodyPr>
            <a:normAutofit/>
          </a:bodyPr>
          <a:lstStyle/>
          <a:p>
            <a:pPr lvl="1"/>
            <a:r>
              <a:rPr lang="en-US" dirty="0" smtClean="0"/>
              <a:t>Principal </a:t>
            </a:r>
            <a:r>
              <a:rPr lang="en-US" dirty="0"/>
              <a:t>faulting</a:t>
            </a:r>
          </a:p>
          <a:p>
            <a:pPr lvl="2"/>
            <a:r>
              <a:rPr lang="en-US" dirty="0"/>
              <a:t>Due to gaps in rupture (an extension of </a:t>
            </a:r>
            <a:r>
              <a:rPr lang="en-US" dirty="0" smtClean="0"/>
              <a:t>P[sr≠0])</a:t>
            </a:r>
            <a:endParaRPr lang="en-US" dirty="0"/>
          </a:p>
          <a:p>
            <a:pPr lvl="2"/>
            <a:r>
              <a:rPr lang="en-US" dirty="0"/>
              <a:t>Due to epistemic uncertainty in fault location</a:t>
            </a:r>
          </a:p>
          <a:p>
            <a:pPr lvl="2"/>
            <a:r>
              <a:rPr lang="en-US" dirty="0"/>
              <a:t>Due to aleatory variability in rupture location</a:t>
            </a:r>
          </a:p>
          <a:p>
            <a:pPr lvl="1"/>
            <a:endParaRPr lang="en-US" dirty="0" smtClean="0"/>
          </a:p>
          <a:p>
            <a:pPr lvl="1"/>
            <a:endParaRPr lang="en-US" dirty="0"/>
          </a:p>
          <a:p>
            <a:pPr lvl="1"/>
            <a:endParaRPr lang="en-US" dirty="0" smtClean="0"/>
          </a:p>
          <a:p>
            <a:pPr lvl="1"/>
            <a:r>
              <a:rPr lang="en-US" i="1" dirty="0" smtClean="0"/>
              <a:t>Information needed to update/improve models</a:t>
            </a:r>
          </a:p>
          <a:p>
            <a:pPr lvl="2"/>
            <a:r>
              <a:rPr lang="en-US" i="1" dirty="0" smtClean="0"/>
              <a:t>More high-quality, detailed maps of surface-fault ruptures (no errors)</a:t>
            </a:r>
          </a:p>
          <a:p>
            <a:pPr lvl="2"/>
            <a:r>
              <a:rPr lang="en-US" i="1" dirty="0" smtClean="0"/>
              <a:t>Detailed pre-rupture fault maps showing geologic and geomorphic evidence of faulting</a:t>
            </a:r>
          </a:p>
          <a:p>
            <a:pPr lvl="2"/>
            <a:r>
              <a:rPr lang="en-US" i="1" dirty="0" smtClean="0"/>
              <a:t>Paleoseismic (subsurface) data</a:t>
            </a:r>
          </a:p>
          <a:p>
            <a:pPr lvl="2"/>
            <a:r>
              <a:rPr lang="en-US" i="1" dirty="0" smtClean="0"/>
              <a:t>Better data will lead to more explanatory variables, more robust statistics, and better models</a:t>
            </a:r>
          </a:p>
        </p:txBody>
      </p:sp>
      <p:sp>
        <p:nvSpPr>
          <p:cNvPr id="5" name="Rectangle 4"/>
          <p:cNvSpPr/>
          <p:nvPr/>
        </p:nvSpPr>
        <p:spPr>
          <a:xfrm>
            <a:off x="423333" y="162561"/>
            <a:ext cx="9626600" cy="65870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222612" y="1320573"/>
            <a:ext cx="6044374" cy="400110"/>
          </a:xfrm>
          <a:prstGeom prst="rect">
            <a:avLst/>
          </a:prstGeom>
          <a:noFill/>
        </p:spPr>
        <p:txBody>
          <a:bodyPr wrap="square" rtlCol="0">
            <a:spAutoFit/>
          </a:bodyPr>
          <a:lstStyle/>
          <a:p>
            <a:r>
              <a:rPr lang="en-US" sz="2000" i="1" dirty="0" smtClean="0"/>
              <a:t>Why might surface rupture not occur on a mapped fault?</a:t>
            </a:r>
            <a:endParaRPr lang="en-US" sz="2000" i="1" dirty="0"/>
          </a:p>
        </p:txBody>
      </p:sp>
      <p:pic>
        <p:nvPicPr>
          <p:cNvPr id="9" name="Content Placeholder 4" descr="A close up of a map&#10;&#10;Description automatically generated">
            <a:extLst>
              <a:ext uri="{FF2B5EF4-FFF2-40B4-BE49-F238E27FC236}">
                <a16:creationId xmlns:a16="http://schemas.microsoft.com/office/drawing/2014/main" xmlns="" id="{1C320677-85EA-47BB-8384-5EA938C8285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860"/>
          <a:stretch/>
        </p:blipFill>
        <p:spPr>
          <a:xfrm>
            <a:off x="6456557" y="942233"/>
            <a:ext cx="5649850" cy="3132935"/>
          </a:xfrm>
          <a:prstGeom prst="rect">
            <a:avLst/>
          </a:prstGeom>
        </p:spPr>
      </p:pic>
    </p:spTree>
    <p:extLst>
      <p:ext uri="{BB962C8B-B14F-4D97-AF65-F5344CB8AC3E}">
        <p14:creationId xmlns:p14="http://schemas.microsoft.com/office/powerpoint/2010/main" val="25857292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4761570" y="1732764"/>
            <a:ext cx="7037877" cy="4784494"/>
          </a:xfrm>
          <a:prstGeom prst="rect">
            <a:avLst/>
          </a:prstGeom>
        </p:spPr>
      </p:pic>
      <p:sp>
        <p:nvSpPr>
          <p:cNvPr id="2" name="Title 1"/>
          <p:cNvSpPr>
            <a:spLocks noGrp="1"/>
          </p:cNvSpPr>
          <p:nvPr>
            <p:ph type="title"/>
          </p:nvPr>
        </p:nvSpPr>
        <p:spPr>
          <a:xfrm>
            <a:off x="423333" y="204259"/>
            <a:ext cx="11548534" cy="617008"/>
          </a:xfrm>
        </p:spPr>
        <p:txBody>
          <a:bodyPr>
            <a:normAutofit fontScale="90000"/>
          </a:bodyPr>
          <a:lstStyle/>
          <a:p>
            <a:r>
              <a:rPr lang="en-US" sz="4000" dirty="0"/>
              <a:t>Conditional probability of </a:t>
            </a:r>
            <a:r>
              <a:rPr lang="en-US" sz="4000" dirty="0" smtClean="0"/>
              <a:t>displacement occurrence</a:t>
            </a:r>
            <a:endParaRPr lang="en-US" sz="4000" dirty="0"/>
          </a:p>
        </p:txBody>
      </p:sp>
      <p:sp>
        <p:nvSpPr>
          <p:cNvPr id="5" name="Rectangle 4"/>
          <p:cNvSpPr/>
          <p:nvPr/>
        </p:nvSpPr>
        <p:spPr>
          <a:xfrm>
            <a:off x="423333" y="162561"/>
            <a:ext cx="9626600" cy="65870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p:cNvSpPr/>
              <p:nvPr/>
            </p:nvSpPr>
            <p:spPr>
              <a:xfrm>
                <a:off x="1488683" y="991008"/>
                <a:ext cx="9889695" cy="461665"/>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𝑠𝑟</m:t>
                    </m:r>
                    <m:r>
                      <a:rPr lang="en-US" sz="2400" b="0" i="1" smtClean="0">
                        <a:latin typeface="Cambria Math" panose="02040503050406030204" pitchFamily="18" charset="0"/>
                        <a:ea typeface="Cambria Math" panose="02040503050406030204" pitchFamily="18" charset="0"/>
                      </a:rPr>
                      <m:t>≠0] </m:t>
                    </m:r>
                  </m:oMath>
                </a14:m>
                <a:r>
                  <a:rPr lang="en-US" sz="2400" dirty="0" smtClean="0"/>
                  <a:t> 	</a:t>
                </a:r>
                <a:r>
                  <a:rPr lang="en-US" sz="2400" i="1" dirty="0" smtClean="0"/>
                  <a:t>Distributed</a:t>
                </a:r>
                <a:r>
                  <a:rPr lang="en-US" sz="2400" dirty="0" smtClean="0"/>
                  <a:t> displacement conditional probability</a:t>
                </a:r>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1488683" y="991008"/>
                <a:ext cx="9889695" cy="461665"/>
              </a:xfrm>
              <a:prstGeom prst="rect">
                <a:avLst/>
              </a:prstGeom>
              <a:blipFill rotWithShape="0">
                <a:blip r:embed="rId3"/>
                <a:stretch>
                  <a:fillRect l="-123" t="-10667" b="-30667"/>
                </a:stretch>
              </a:blipFill>
            </p:spPr>
            <p:txBody>
              <a:bodyPr/>
              <a:lstStyle/>
              <a:p>
                <a:r>
                  <a:rPr lang="en-US">
                    <a:noFill/>
                  </a:rPr>
                  <a:t> </a:t>
                </a:r>
              </a:p>
            </p:txBody>
          </p:sp>
        </mc:Fallback>
      </mc:AlternateContent>
      <p:sp>
        <p:nvSpPr>
          <p:cNvPr id="16" name="TextBox 15"/>
          <p:cNvSpPr txBox="1"/>
          <p:nvPr/>
        </p:nvSpPr>
        <p:spPr>
          <a:xfrm>
            <a:off x="9523324" y="6469550"/>
            <a:ext cx="2614714" cy="276999"/>
          </a:xfrm>
          <a:prstGeom prst="rect">
            <a:avLst/>
          </a:prstGeom>
          <a:noFill/>
        </p:spPr>
        <p:txBody>
          <a:bodyPr wrap="square" rtlCol="0">
            <a:spAutoFit/>
          </a:bodyPr>
          <a:lstStyle/>
          <a:p>
            <a:pPr algn="ctr"/>
            <a:r>
              <a:rPr lang="en-US" sz="1200" i="1" dirty="0" smtClean="0"/>
              <a:t>Petersen et al. (2011), Figure 3.</a:t>
            </a:r>
            <a:endParaRPr lang="en-US" sz="1200" i="1" dirty="0"/>
          </a:p>
        </p:txBody>
      </p:sp>
      <p:sp>
        <p:nvSpPr>
          <p:cNvPr id="17" name="TextBox 16"/>
          <p:cNvSpPr txBox="1"/>
          <p:nvPr/>
        </p:nvSpPr>
        <p:spPr>
          <a:xfrm>
            <a:off x="5397722" y="1528127"/>
            <a:ext cx="2071616" cy="276999"/>
          </a:xfrm>
          <a:prstGeom prst="rect">
            <a:avLst/>
          </a:prstGeom>
          <a:noFill/>
        </p:spPr>
        <p:txBody>
          <a:bodyPr wrap="square" rtlCol="0">
            <a:spAutoFit/>
          </a:bodyPr>
          <a:lstStyle/>
          <a:p>
            <a:r>
              <a:rPr lang="en-US" sz="1200" i="1" dirty="0" smtClean="0"/>
              <a:t>1999 Hector Mine, CA rupture</a:t>
            </a:r>
            <a:endParaRPr lang="en-US" sz="1200" i="1" dirty="0"/>
          </a:p>
        </p:txBody>
      </p:sp>
      <p:sp>
        <p:nvSpPr>
          <p:cNvPr id="4" name="TextBox 3"/>
          <p:cNvSpPr txBox="1"/>
          <p:nvPr/>
        </p:nvSpPr>
        <p:spPr>
          <a:xfrm>
            <a:off x="511332" y="3393657"/>
            <a:ext cx="3911647" cy="923330"/>
          </a:xfrm>
          <a:prstGeom prst="rect">
            <a:avLst/>
          </a:prstGeom>
          <a:noFill/>
        </p:spPr>
        <p:txBody>
          <a:bodyPr wrap="none" rtlCol="0">
            <a:spAutoFit/>
          </a:bodyPr>
          <a:lstStyle/>
          <a:p>
            <a:pPr algn="ctr"/>
            <a:r>
              <a:rPr lang="en-US" dirty="0" smtClean="0"/>
              <a:t>Evaluation of different cell dimensions </a:t>
            </a:r>
            <a:r>
              <a:rPr lang="en-US" i="1" dirty="0" smtClean="0"/>
              <a:t>z</a:t>
            </a:r>
          </a:p>
          <a:p>
            <a:pPr algn="ctr"/>
            <a:r>
              <a:rPr lang="en-US" i="1" dirty="0" smtClean="0"/>
              <a:t>Grid-counting approach</a:t>
            </a:r>
          </a:p>
          <a:p>
            <a:pPr algn="ctr"/>
            <a:r>
              <a:rPr lang="en-US" i="1" dirty="0" smtClean="0"/>
              <a:t>No pre-rupture mapping involved</a:t>
            </a:r>
            <a:endParaRPr lang="en-US" i="1" dirty="0"/>
          </a:p>
        </p:txBody>
      </p:sp>
      <p:pic>
        <p:nvPicPr>
          <p:cNvPr id="10" name="Picture 9"/>
          <p:cNvPicPr>
            <a:picLocks noChangeAspect="1"/>
          </p:cNvPicPr>
          <p:nvPr/>
        </p:nvPicPr>
        <p:blipFill>
          <a:blip r:embed="rId4"/>
          <a:stretch>
            <a:fillRect/>
          </a:stretch>
        </p:blipFill>
        <p:spPr>
          <a:xfrm>
            <a:off x="8293100" y="1724014"/>
            <a:ext cx="3480947" cy="4751868"/>
          </a:xfrm>
          <a:prstGeom prst="rect">
            <a:avLst/>
          </a:prstGeom>
        </p:spPr>
      </p:pic>
      <p:sp>
        <p:nvSpPr>
          <p:cNvPr id="22" name="TextBox 21"/>
          <p:cNvSpPr txBox="1"/>
          <p:nvPr/>
        </p:nvSpPr>
        <p:spPr>
          <a:xfrm>
            <a:off x="9465274" y="1503473"/>
            <a:ext cx="1032787" cy="338554"/>
          </a:xfrm>
          <a:prstGeom prst="rect">
            <a:avLst/>
          </a:prstGeom>
          <a:noFill/>
        </p:spPr>
        <p:txBody>
          <a:bodyPr wrap="square" rtlCol="0">
            <a:spAutoFit/>
          </a:bodyPr>
          <a:lstStyle/>
          <a:p>
            <a:r>
              <a:rPr lang="en-US" sz="1600" i="1" dirty="0" smtClean="0"/>
              <a:t>Z = 50 m</a:t>
            </a:r>
            <a:endParaRPr lang="en-US" sz="1600" i="1" dirty="0"/>
          </a:p>
        </p:txBody>
      </p:sp>
      <p:sp>
        <p:nvSpPr>
          <p:cNvPr id="23" name="TextBox 22"/>
          <p:cNvSpPr txBox="1"/>
          <p:nvPr/>
        </p:nvSpPr>
        <p:spPr>
          <a:xfrm>
            <a:off x="10300630" y="1746299"/>
            <a:ext cx="184731" cy="369332"/>
          </a:xfrm>
          <a:prstGeom prst="rect">
            <a:avLst/>
          </a:prstGeom>
          <a:noFill/>
        </p:spPr>
        <p:txBody>
          <a:bodyPr wrap="none" rtlCol="0">
            <a:spAutoFit/>
          </a:bodyPr>
          <a:lstStyle/>
          <a:p>
            <a:endParaRPr lang="en-US" dirty="0"/>
          </a:p>
        </p:txBody>
      </p:sp>
      <p:pic>
        <p:nvPicPr>
          <p:cNvPr id="20" name="Picture 19"/>
          <p:cNvPicPr>
            <a:picLocks noChangeAspect="1"/>
          </p:cNvPicPr>
          <p:nvPr/>
        </p:nvPicPr>
        <p:blipFill>
          <a:blip r:embed="rId5"/>
          <a:stretch>
            <a:fillRect/>
          </a:stretch>
        </p:blipFill>
        <p:spPr>
          <a:xfrm>
            <a:off x="8293100" y="1764650"/>
            <a:ext cx="3480947" cy="4747886"/>
          </a:xfrm>
          <a:prstGeom prst="rect">
            <a:avLst/>
          </a:prstGeom>
        </p:spPr>
      </p:pic>
      <p:sp>
        <p:nvSpPr>
          <p:cNvPr id="27" name="TextBox 26"/>
          <p:cNvSpPr txBox="1"/>
          <p:nvPr/>
        </p:nvSpPr>
        <p:spPr>
          <a:xfrm>
            <a:off x="9464378" y="1448842"/>
            <a:ext cx="1032787" cy="338554"/>
          </a:xfrm>
          <a:prstGeom prst="rect">
            <a:avLst/>
          </a:prstGeom>
          <a:solidFill>
            <a:schemeClr val="bg1"/>
          </a:solidFill>
        </p:spPr>
        <p:txBody>
          <a:bodyPr wrap="square" rtlCol="0">
            <a:spAutoFit/>
          </a:bodyPr>
          <a:lstStyle/>
          <a:p>
            <a:r>
              <a:rPr lang="en-US" sz="1600" i="1" dirty="0" smtClean="0"/>
              <a:t>Z = 200 m</a:t>
            </a:r>
            <a:endParaRPr lang="en-US" sz="1600" i="1" dirty="0"/>
          </a:p>
        </p:txBody>
      </p:sp>
    </p:spTree>
    <p:extLst>
      <p:ext uri="{BB962C8B-B14F-4D97-AF65-F5344CB8AC3E}">
        <p14:creationId xmlns:p14="http://schemas.microsoft.com/office/powerpoint/2010/main" val="2628271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fade">
                                      <p:cBhvr>
                                        <p:cTn id="1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333" y="204259"/>
            <a:ext cx="11548534" cy="617008"/>
          </a:xfrm>
        </p:spPr>
        <p:txBody>
          <a:bodyPr>
            <a:normAutofit fontScale="90000"/>
          </a:bodyPr>
          <a:lstStyle/>
          <a:p>
            <a:r>
              <a:rPr lang="en-US" sz="4000" dirty="0"/>
              <a:t>Conditional probability of </a:t>
            </a:r>
            <a:r>
              <a:rPr lang="en-US" sz="4000" dirty="0" smtClean="0"/>
              <a:t>displacement occurrence</a:t>
            </a:r>
            <a:endParaRPr lang="en-US" sz="4000" dirty="0"/>
          </a:p>
        </p:txBody>
      </p:sp>
      <p:sp>
        <p:nvSpPr>
          <p:cNvPr id="5" name="Rectangle 4"/>
          <p:cNvSpPr/>
          <p:nvPr/>
        </p:nvSpPr>
        <p:spPr>
          <a:xfrm>
            <a:off x="423333" y="162561"/>
            <a:ext cx="9626600" cy="658706"/>
          </a:xfrm>
          <a:prstGeom prst="rect">
            <a:avLst/>
          </a:prstGeom>
          <a:noFill/>
          <a:ln w="190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9" name="Rectangle 8"/>
              <p:cNvSpPr/>
              <p:nvPr/>
            </p:nvSpPr>
            <p:spPr>
              <a:xfrm>
                <a:off x="1488683" y="1041808"/>
                <a:ext cx="9889695" cy="461665"/>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𝑠𝑟</m:t>
                    </m:r>
                    <m:r>
                      <a:rPr lang="en-US" sz="2400" b="0" i="1" smtClean="0">
                        <a:latin typeface="Cambria Math" panose="02040503050406030204" pitchFamily="18" charset="0"/>
                        <a:ea typeface="Cambria Math" panose="02040503050406030204" pitchFamily="18" charset="0"/>
                      </a:rPr>
                      <m:t>≠0] </m:t>
                    </m:r>
                  </m:oMath>
                </a14:m>
                <a:r>
                  <a:rPr lang="en-US" sz="2400" dirty="0" smtClean="0"/>
                  <a:t>	= 	</a:t>
                </a:r>
                <a:r>
                  <a:rPr lang="en-US" sz="2400" i="1" dirty="0" smtClean="0"/>
                  <a:t>Distributed</a:t>
                </a:r>
                <a:r>
                  <a:rPr lang="en-US" sz="2400" dirty="0" smtClean="0"/>
                  <a:t> displacement conditional probability</a:t>
                </a:r>
                <a:endParaRPr lang="en-US" sz="2400" dirty="0"/>
              </a:p>
            </p:txBody>
          </p:sp>
        </mc:Choice>
        <mc:Fallback xmlns="">
          <p:sp>
            <p:nvSpPr>
              <p:cNvPr id="9" name="Rectangle 8"/>
              <p:cNvSpPr>
                <a:spLocks noRot="1" noChangeAspect="1" noMove="1" noResize="1" noEditPoints="1" noAdjustHandles="1" noChangeArrowheads="1" noChangeShapeType="1" noTextEdit="1"/>
              </p:cNvSpPr>
              <p:nvPr/>
            </p:nvSpPr>
            <p:spPr>
              <a:xfrm>
                <a:off x="1488683" y="1041808"/>
                <a:ext cx="9889695" cy="461665"/>
              </a:xfrm>
              <a:prstGeom prst="rect">
                <a:avLst/>
              </a:prstGeom>
              <a:blipFill rotWithShape="0">
                <a:blip r:embed="rId2"/>
                <a:stretch>
                  <a:fillRect l="-123" t="-10526" b="-28947"/>
                </a:stretch>
              </a:blipFill>
            </p:spPr>
            <p:txBody>
              <a:bodyPr/>
              <a:lstStyle/>
              <a:p>
                <a:r>
                  <a:rPr lang="en-US">
                    <a:noFill/>
                  </a:rPr>
                  <a:t> </a:t>
                </a:r>
              </a:p>
            </p:txBody>
          </p:sp>
        </mc:Fallback>
      </mc:AlternateContent>
      <p:sp>
        <p:nvSpPr>
          <p:cNvPr id="13" name="Rectangle 12"/>
          <p:cNvSpPr/>
          <p:nvPr/>
        </p:nvSpPr>
        <p:spPr>
          <a:xfrm>
            <a:off x="6021233" y="1906859"/>
            <a:ext cx="279206" cy="28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938577" y="1906858"/>
            <a:ext cx="279206" cy="28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927426" y="3852745"/>
            <a:ext cx="279206" cy="28993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6581585" y="5902191"/>
            <a:ext cx="2047997" cy="276999"/>
          </a:xfrm>
          <a:prstGeom prst="rect">
            <a:avLst/>
          </a:prstGeom>
          <a:noFill/>
        </p:spPr>
        <p:txBody>
          <a:bodyPr wrap="none" rtlCol="0">
            <a:spAutoFit/>
          </a:bodyPr>
          <a:lstStyle/>
          <a:p>
            <a:r>
              <a:rPr lang="en-US" sz="1200" i="1" dirty="0" smtClean="0"/>
              <a:t>1999 Hector Mine, CA rupture</a:t>
            </a:r>
            <a:endParaRPr lang="en-US" sz="1200" i="1" dirty="0"/>
          </a:p>
        </p:txBody>
      </p:sp>
      <p:pic>
        <p:nvPicPr>
          <p:cNvPr id="3" name="Picture 2"/>
          <p:cNvPicPr>
            <a:picLocks noChangeAspect="1"/>
          </p:cNvPicPr>
          <p:nvPr/>
        </p:nvPicPr>
        <p:blipFill rotWithShape="1">
          <a:blip r:embed="rId3"/>
          <a:srcRect l="52990" r="1245" b="7165"/>
          <a:stretch/>
        </p:blipFill>
        <p:spPr>
          <a:xfrm>
            <a:off x="970452" y="4502618"/>
            <a:ext cx="3691055" cy="1878365"/>
          </a:xfrm>
          <a:prstGeom prst="rect">
            <a:avLst/>
          </a:prstGeom>
        </p:spPr>
      </p:pic>
      <p:pic>
        <p:nvPicPr>
          <p:cNvPr id="24" name="Picture 23"/>
          <p:cNvPicPr>
            <a:picLocks noChangeAspect="1"/>
          </p:cNvPicPr>
          <p:nvPr/>
        </p:nvPicPr>
        <p:blipFill rotWithShape="1">
          <a:blip r:embed="rId3"/>
          <a:srcRect l="3261" r="54983" b="8083"/>
          <a:stretch/>
        </p:blipFill>
        <p:spPr>
          <a:xfrm>
            <a:off x="1181619" y="2666381"/>
            <a:ext cx="3367669" cy="1859779"/>
          </a:xfrm>
          <a:prstGeom prst="rect">
            <a:avLst/>
          </a:prstGeom>
        </p:spPr>
      </p:pic>
      <p:sp>
        <p:nvSpPr>
          <p:cNvPr id="25" name="TextBox 24"/>
          <p:cNvSpPr txBox="1"/>
          <p:nvPr/>
        </p:nvSpPr>
        <p:spPr>
          <a:xfrm>
            <a:off x="3106204" y="6324527"/>
            <a:ext cx="1555303" cy="276999"/>
          </a:xfrm>
          <a:prstGeom prst="rect">
            <a:avLst/>
          </a:prstGeom>
          <a:noFill/>
        </p:spPr>
        <p:txBody>
          <a:bodyPr wrap="square" rtlCol="0">
            <a:spAutoFit/>
          </a:bodyPr>
          <a:lstStyle/>
          <a:p>
            <a:pPr algn="ctr"/>
            <a:r>
              <a:rPr lang="en-US" sz="1200" i="1" dirty="0" smtClean="0"/>
              <a:t>Petersen et al. (2011)</a:t>
            </a:r>
            <a:endParaRPr lang="en-US" sz="1200" i="1" dirty="0"/>
          </a:p>
        </p:txBody>
      </p:sp>
      <p:sp>
        <p:nvSpPr>
          <p:cNvPr id="4" name="TextBox 3"/>
          <p:cNvSpPr txBox="1"/>
          <p:nvPr/>
        </p:nvSpPr>
        <p:spPr>
          <a:xfrm>
            <a:off x="880947" y="1951463"/>
            <a:ext cx="3911648" cy="646331"/>
          </a:xfrm>
          <a:prstGeom prst="rect">
            <a:avLst/>
          </a:prstGeom>
          <a:noFill/>
        </p:spPr>
        <p:txBody>
          <a:bodyPr wrap="none" rtlCol="0">
            <a:spAutoFit/>
          </a:bodyPr>
          <a:lstStyle/>
          <a:p>
            <a:pPr algn="ctr"/>
            <a:r>
              <a:rPr lang="en-US" dirty="0" smtClean="0"/>
              <a:t>Evaluation of different cell dimensions </a:t>
            </a:r>
            <a:r>
              <a:rPr lang="en-US" i="1" dirty="0" smtClean="0"/>
              <a:t>z</a:t>
            </a:r>
          </a:p>
          <a:p>
            <a:pPr algn="ctr"/>
            <a:r>
              <a:rPr lang="en-US" i="1" dirty="0" smtClean="0"/>
              <a:t>No pre-rupture mapping involved</a:t>
            </a:r>
            <a:endParaRPr lang="en-US" i="1" dirty="0"/>
          </a:p>
        </p:txBody>
      </p:sp>
      <p:pic>
        <p:nvPicPr>
          <p:cNvPr id="6" name="Picture 5"/>
          <p:cNvPicPr>
            <a:picLocks noChangeAspect="1"/>
          </p:cNvPicPr>
          <p:nvPr/>
        </p:nvPicPr>
        <p:blipFill>
          <a:blip r:embed="rId4"/>
          <a:stretch>
            <a:fillRect/>
          </a:stretch>
        </p:blipFill>
        <p:spPr>
          <a:xfrm>
            <a:off x="5820788" y="1503473"/>
            <a:ext cx="4229145" cy="5144577"/>
          </a:xfrm>
          <a:prstGeom prst="rect">
            <a:avLst/>
          </a:prstGeom>
        </p:spPr>
      </p:pic>
      <p:sp>
        <p:nvSpPr>
          <p:cNvPr id="26" name="TextBox 25"/>
          <p:cNvSpPr txBox="1"/>
          <p:nvPr/>
        </p:nvSpPr>
        <p:spPr>
          <a:xfrm>
            <a:off x="8920409" y="6509550"/>
            <a:ext cx="2183652" cy="276999"/>
          </a:xfrm>
          <a:prstGeom prst="rect">
            <a:avLst/>
          </a:prstGeom>
          <a:noFill/>
        </p:spPr>
        <p:txBody>
          <a:bodyPr wrap="square" rtlCol="0">
            <a:spAutoFit/>
          </a:bodyPr>
          <a:lstStyle/>
          <a:p>
            <a:pPr algn="ctr"/>
            <a:r>
              <a:rPr lang="en-US" sz="1200" i="1" dirty="0" smtClean="0"/>
              <a:t>Petersen et al. (2011), Figure 8.</a:t>
            </a:r>
            <a:endParaRPr lang="en-US" sz="1200" i="1" dirty="0"/>
          </a:p>
        </p:txBody>
      </p:sp>
    </p:spTree>
    <p:extLst>
      <p:ext uri="{BB962C8B-B14F-4D97-AF65-F5344CB8AC3E}">
        <p14:creationId xmlns:p14="http://schemas.microsoft.com/office/powerpoint/2010/main" val="4058349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01272"/>
            <a:ext cx="10515600" cy="987955"/>
          </a:xfrm>
        </p:spPr>
        <p:txBody>
          <a:bodyPr/>
          <a:lstStyle/>
          <a:p>
            <a:r>
              <a:rPr lang="en-US" dirty="0" smtClean="0"/>
              <a:t>Outline</a:t>
            </a:r>
            <a:endParaRPr lang="en-US" dirty="0"/>
          </a:p>
        </p:txBody>
      </p:sp>
      <p:sp>
        <p:nvSpPr>
          <p:cNvPr id="3" name="Content Placeholder 2"/>
          <p:cNvSpPr>
            <a:spLocks noGrp="1"/>
          </p:cNvSpPr>
          <p:nvPr>
            <p:ph idx="1"/>
          </p:nvPr>
        </p:nvSpPr>
        <p:spPr>
          <a:xfrm>
            <a:off x="470065" y="1576721"/>
            <a:ext cx="7102496" cy="2983442"/>
          </a:xfrm>
        </p:spPr>
        <p:txBody>
          <a:bodyPr>
            <a:normAutofit fontScale="92500"/>
          </a:bodyPr>
          <a:lstStyle/>
          <a:p>
            <a:r>
              <a:rPr lang="en-US" dirty="0" smtClean="0"/>
              <a:t>Mitigating fault rupture hazard</a:t>
            </a:r>
          </a:p>
          <a:p>
            <a:r>
              <a:rPr lang="en-US" dirty="0" smtClean="0"/>
              <a:t>Deterministic and probabilistic hazard analysis</a:t>
            </a:r>
          </a:p>
          <a:p>
            <a:r>
              <a:rPr lang="en-US" dirty="0" smtClean="0"/>
              <a:t>PFDHA methodology (using Petersen et al., 2011)</a:t>
            </a:r>
          </a:p>
          <a:p>
            <a:r>
              <a:rPr lang="en-US" dirty="0" smtClean="0"/>
              <a:t>Role of pre-rupture fault mapping</a:t>
            </a:r>
          </a:p>
          <a:p>
            <a:endParaRPr lang="en-US" dirty="0"/>
          </a:p>
          <a:p>
            <a:r>
              <a:rPr lang="en-US" dirty="0" smtClean="0"/>
              <a:t>Questions/Discussion</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l="1692" t="1831" r="45468" b="3053"/>
          <a:stretch>
            <a:fillRect/>
          </a:stretch>
        </p:blipFill>
        <p:spPr bwMode="auto">
          <a:xfrm>
            <a:off x="7572561" y="846659"/>
            <a:ext cx="4276654" cy="5043502"/>
          </a:xfrm>
          <a:prstGeom prst="rect">
            <a:avLst/>
          </a:prstGeom>
          <a:noFill/>
          <a:ln w="9525">
            <a:solidFill>
              <a:srgbClr val="000000"/>
            </a:solidFill>
            <a:round/>
            <a:headEnd/>
            <a:tailEnd/>
          </a:ln>
          <a:effectLst>
            <a:outerShdw dist="17819" dir="2700000" algn="ctr" rotWithShape="0">
              <a:srgbClr val="808080">
                <a:alpha val="52025"/>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0667137" y="5890161"/>
            <a:ext cx="1373325" cy="369332"/>
          </a:xfrm>
          <a:prstGeom prst="rect">
            <a:avLst/>
          </a:prstGeom>
          <a:noFill/>
        </p:spPr>
        <p:txBody>
          <a:bodyPr wrap="none" rtlCol="0">
            <a:spAutoFit/>
          </a:bodyPr>
          <a:lstStyle/>
          <a:p>
            <a:r>
              <a:rPr lang="en-US" dirty="0" smtClean="0"/>
              <a:t>1999 Turkey </a:t>
            </a:r>
            <a:endParaRPr lang="en-US" dirty="0"/>
          </a:p>
        </p:txBody>
      </p:sp>
    </p:spTree>
    <p:extLst>
      <p:ext uri="{BB962C8B-B14F-4D97-AF65-F5344CB8AC3E}">
        <p14:creationId xmlns:p14="http://schemas.microsoft.com/office/powerpoint/2010/main" val="29316286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xmlns="" id="{1C320677-85EA-47BB-8384-5EA938C828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860"/>
          <a:stretch/>
        </p:blipFill>
        <p:spPr>
          <a:xfrm>
            <a:off x="1524000" y="975795"/>
            <a:ext cx="9143900" cy="5070443"/>
          </a:xfrm>
        </p:spPr>
      </p:pic>
      <p:sp>
        <p:nvSpPr>
          <p:cNvPr id="4" name="TextBox 3"/>
          <p:cNvSpPr txBox="1"/>
          <p:nvPr/>
        </p:nvSpPr>
        <p:spPr>
          <a:xfrm>
            <a:off x="1434790" y="370332"/>
            <a:ext cx="8412431" cy="523220"/>
          </a:xfrm>
          <a:prstGeom prst="rect">
            <a:avLst/>
          </a:prstGeom>
          <a:noFill/>
        </p:spPr>
        <p:txBody>
          <a:bodyPr wrap="none" rtlCol="0">
            <a:spAutoFit/>
          </a:bodyPr>
          <a:lstStyle/>
          <a:p>
            <a:r>
              <a:rPr lang="en-US" sz="2800" dirty="0" smtClean="0">
                <a:latin typeface="+mj-lt"/>
              </a:rPr>
              <a:t>Distributed rupture probability with pre-rupture mapping</a:t>
            </a:r>
            <a:endParaRPr lang="en-US" sz="2800" dirty="0">
              <a:latin typeface="+mj-lt"/>
            </a:endParaRPr>
          </a:p>
        </p:txBody>
      </p:sp>
    </p:spTree>
    <p:extLst>
      <p:ext uri="{BB962C8B-B14F-4D97-AF65-F5344CB8AC3E}">
        <p14:creationId xmlns:p14="http://schemas.microsoft.com/office/powerpoint/2010/main" val="1028345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lose up of a map&#10;&#10;Description automatically generated">
            <a:extLst>
              <a:ext uri="{FF2B5EF4-FFF2-40B4-BE49-F238E27FC236}">
                <a16:creationId xmlns:a16="http://schemas.microsoft.com/office/drawing/2014/main" xmlns="" id="{1C320677-85EA-47BB-8384-5EA938C8285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860"/>
          <a:stretch/>
        </p:blipFill>
        <p:spPr>
          <a:xfrm>
            <a:off x="1524000" y="975795"/>
            <a:ext cx="9143900" cy="5070443"/>
          </a:xfrm>
        </p:spPr>
      </p:pic>
      <p:pic>
        <p:nvPicPr>
          <p:cNvPr id="2" name="Picture 1"/>
          <p:cNvPicPr>
            <a:picLocks noChangeAspect="1"/>
          </p:cNvPicPr>
          <p:nvPr/>
        </p:nvPicPr>
        <p:blipFill>
          <a:blip r:embed="rId3"/>
          <a:stretch>
            <a:fillRect/>
          </a:stretch>
        </p:blipFill>
        <p:spPr>
          <a:xfrm>
            <a:off x="1524000" y="977407"/>
            <a:ext cx="9144000" cy="5072261"/>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1524000" y="393787"/>
                <a:ext cx="9503371" cy="461665"/>
              </a:xfrm>
              <a:prstGeom prst="rect">
                <a:avLst/>
              </a:prstGeom>
            </p:spPr>
            <p:txBody>
              <a:bodyPr wrap="none">
                <a:spAutoFit/>
              </a:bodyPr>
              <a:lstStyle/>
              <a:p>
                <a14:m>
                  <m:oMath xmlns:m="http://schemas.openxmlformats.org/officeDocument/2006/math">
                    <m:r>
                      <a:rPr lang="en-US" sz="2400" b="0" i="1" smtClean="0">
                        <a:latin typeface="Cambria Math" panose="02040503050406030204" pitchFamily="18" charset="0"/>
                      </a:rPr>
                      <m:t>𝑃</m:t>
                    </m:r>
                    <m:r>
                      <a:rPr lang="en-US" sz="2400" b="0" i="1" smtClean="0">
                        <a:latin typeface="Cambria Math" panose="02040503050406030204" pitchFamily="18" charset="0"/>
                      </a:rPr>
                      <m:t>[</m:t>
                    </m:r>
                    <m:r>
                      <a:rPr lang="en-US" sz="2400" b="0" i="1" smtClean="0">
                        <a:latin typeface="Cambria Math" panose="02040503050406030204" pitchFamily="18" charset="0"/>
                      </a:rPr>
                      <m:t>𝑑</m:t>
                    </m:r>
                    <m:r>
                      <a:rPr lang="en-US" sz="2400" b="0" i="1" smtClean="0">
                        <a:latin typeface="Cambria Math" panose="02040503050406030204" pitchFamily="18" charset="0"/>
                        <a:ea typeface="Cambria Math" panose="02040503050406030204" pitchFamily="18" charset="0"/>
                      </a:rPr>
                      <m:t>≠0|</m:t>
                    </m:r>
                    <m:r>
                      <a:rPr lang="en-US" sz="2400" b="0" i="1" smtClean="0">
                        <a:latin typeface="Cambria Math" panose="02040503050406030204" pitchFamily="18" charset="0"/>
                        <a:ea typeface="Cambria Math" panose="02040503050406030204" pitchFamily="18" charset="0"/>
                      </a:rPr>
                      <m:t>𝑟</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𝑧</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𝑓𝑙𝑡</m:t>
                    </m:r>
                    <m:r>
                      <a:rPr lang="en-US" sz="2400" b="0" i="1" smtClean="0">
                        <a:latin typeface="Cambria Math" panose="02040503050406030204" pitchFamily="18" charset="0"/>
                        <a:ea typeface="Cambria Math" panose="02040503050406030204" pitchFamily="18" charset="0"/>
                      </a:rPr>
                      <m:t>,...] </m:t>
                    </m:r>
                  </m:oMath>
                </a14:m>
                <a:r>
                  <a:rPr lang="en-US" sz="2400" dirty="0" smtClean="0"/>
                  <a:t>  --  pre-rupture mapping offers more, </a:t>
                </a:r>
                <a:r>
                  <a:rPr lang="en-US" sz="2400" i="1" dirty="0" smtClean="0"/>
                  <a:t>useful</a:t>
                </a:r>
                <a:r>
                  <a:rPr lang="en-US" sz="2400" dirty="0" smtClean="0"/>
                  <a:t> tests)</a:t>
                </a:r>
                <a:endParaRPr lang="en-US" sz="2400" dirty="0"/>
              </a:p>
            </p:txBody>
          </p:sp>
        </mc:Choice>
        <mc:Fallback xmlns="">
          <p:sp>
            <p:nvSpPr>
              <p:cNvPr id="7" name="Rectangle 6"/>
              <p:cNvSpPr>
                <a:spLocks noRot="1" noChangeAspect="1" noMove="1" noResize="1" noEditPoints="1" noAdjustHandles="1" noChangeArrowheads="1" noChangeShapeType="1" noTextEdit="1"/>
              </p:cNvSpPr>
              <p:nvPr/>
            </p:nvSpPr>
            <p:spPr>
              <a:xfrm>
                <a:off x="1524000" y="393787"/>
                <a:ext cx="9503371" cy="461665"/>
              </a:xfrm>
              <a:prstGeom prst="rect">
                <a:avLst/>
              </a:prstGeom>
              <a:blipFill rotWithShape="0">
                <a:blip r:embed="rId4"/>
                <a:stretch>
                  <a:fillRect l="-128" t="-10667" b="-30667"/>
                </a:stretch>
              </a:blipFill>
            </p:spPr>
            <p:txBody>
              <a:bodyPr/>
              <a:lstStyle/>
              <a:p>
                <a:r>
                  <a:rPr lang="en-US">
                    <a:noFill/>
                  </a:rPr>
                  <a:t> </a:t>
                </a:r>
              </a:p>
            </p:txBody>
          </p:sp>
        </mc:Fallback>
      </mc:AlternateContent>
    </p:spTree>
    <p:extLst>
      <p:ext uri="{BB962C8B-B14F-4D97-AF65-F5344CB8AC3E}">
        <p14:creationId xmlns:p14="http://schemas.microsoft.com/office/powerpoint/2010/main" val="1617560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1259"/>
            <a:ext cx="10515600" cy="583142"/>
          </a:xfrm>
        </p:spPr>
        <p:txBody>
          <a:bodyPr>
            <a:normAutofit fontScale="90000"/>
          </a:bodyPr>
          <a:lstStyle/>
          <a:p>
            <a:r>
              <a:rPr lang="en-US" dirty="0" smtClean="0"/>
              <a:t>Summary / Conclusions</a:t>
            </a:r>
            <a:endParaRPr lang="en-US" dirty="0"/>
          </a:p>
        </p:txBody>
      </p:sp>
      <p:sp>
        <p:nvSpPr>
          <p:cNvPr id="3" name="Content Placeholder 2"/>
          <p:cNvSpPr>
            <a:spLocks noGrp="1"/>
          </p:cNvSpPr>
          <p:nvPr>
            <p:ph idx="1"/>
          </p:nvPr>
        </p:nvSpPr>
        <p:spPr>
          <a:xfrm>
            <a:off x="550333" y="1278466"/>
            <a:ext cx="10803467" cy="5427133"/>
          </a:xfrm>
        </p:spPr>
        <p:txBody>
          <a:bodyPr>
            <a:normAutofit lnSpcReduction="10000"/>
          </a:bodyPr>
          <a:lstStyle/>
          <a:p>
            <a:r>
              <a:rPr lang="en-US" dirty="0" smtClean="0"/>
              <a:t>Hazard mitigation – what is “safe enough”?</a:t>
            </a:r>
          </a:p>
          <a:p>
            <a:r>
              <a:rPr lang="en-US" dirty="0" smtClean="0"/>
              <a:t>Types of facilities concerned with fault displacement hazard</a:t>
            </a:r>
          </a:p>
          <a:p>
            <a:pPr lvl="1"/>
            <a:r>
              <a:rPr lang="en-US" dirty="0" smtClean="0"/>
              <a:t>Lifelines: water pipelines, oil and gas pipelines, bridges and tunnels </a:t>
            </a:r>
          </a:p>
          <a:p>
            <a:pPr lvl="1"/>
            <a:r>
              <a:rPr lang="en-US" dirty="0" smtClean="0"/>
              <a:t>Discrete facilities: dams, nuclear installations, water treatment plants, buildings</a:t>
            </a:r>
          </a:p>
          <a:p>
            <a:r>
              <a:rPr lang="en-US" dirty="0" smtClean="0"/>
              <a:t>Approaches to hazard analysis: </a:t>
            </a:r>
          </a:p>
          <a:p>
            <a:pPr lvl="1"/>
            <a:r>
              <a:rPr lang="en-US" dirty="0" smtClean="0"/>
              <a:t>Deterministic (DFDHA) </a:t>
            </a:r>
          </a:p>
          <a:p>
            <a:pPr lvl="1"/>
            <a:r>
              <a:rPr lang="en-US" dirty="0" smtClean="0"/>
              <a:t>Probabilistic (PFDHA)</a:t>
            </a:r>
          </a:p>
          <a:p>
            <a:r>
              <a:rPr lang="en-US" dirty="0" smtClean="0"/>
              <a:t>Current PFDHA elements: </a:t>
            </a:r>
          </a:p>
          <a:p>
            <a:pPr lvl="1"/>
            <a:r>
              <a:rPr lang="en-US" dirty="0" smtClean="0"/>
              <a:t>Earthquake location-magnitude-recurrence relationship</a:t>
            </a:r>
          </a:p>
          <a:p>
            <a:pPr lvl="1"/>
            <a:r>
              <a:rPr lang="en-US" dirty="0" smtClean="0"/>
              <a:t>Conditional probability of surface rupture</a:t>
            </a:r>
          </a:p>
          <a:p>
            <a:pPr lvl="1"/>
            <a:r>
              <a:rPr lang="en-US" b="1" dirty="0" smtClean="0"/>
              <a:t>Conditional probability of rupture at a site</a:t>
            </a:r>
          </a:p>
          <a:p>
            <a:pPr lvl="1"/>
            <a:r>
              <a:rPr lang="en-US" dirty="0" smtClean="0"/>
              <a:t>Displacement exceedance equations</a:t>
            </a:r>
          </a:p>
          <a:p>
            <a:pPr lvl="1"/>
            <a:endParaRPr lang="en-US" dirty="0" smtClean="0"/>
          </a:p>
          <a:p>
            <a:pPr lvl="1"/>
            <a:r>
              <a:rPr lang="en-US" dirty="0" smtClean="0"/>
              <a:t>Primary displacement and secondary (distributed) displacement</a:t>
            </a:r>
          </a:p>
          <a:p>
            <a:pPr lvl="1"/>
            <a:endParaRPr lang="en-US" dirty="0"/>
          </a:p>
        </p:txBody>
      </p:sp>
    </p:spTree>
    <p:extLst>
      <p:ext uri="{BB962C8B-B14F-4D97-AF65-F5344CB8AC3E}">
        <p14:creationId xmlns:p14="http://schemas.microsoft.com/office/powerpoint/2010/main" val="3273946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31259"/>
            <a:ext cx="10515600" cy="583142"/>
          </a:xfrm>
        </p:spPr>
        <p:txBody>
          <a:bodyPr>
            <a:normAutofit fontScale="90000"/>
          </a:bodyPr>
          <a:lstStyle/>
          <a:p>
            <a:r>
              <a:rPr lang="en-US" dirty="0" smtClean="0"/>
              <a:t>Summary / Conclusions (cont.)</a:t>
            </a:r>
            <a:endParaRPr lang="en-US" dirty="0"/>
          </a:p>
        </p:txBody>
      </p:sp>
      <p:sp>
        <p:nvSpPr>
          <p:cNvPr id="3" name="Content Placeholder 2"/>
          <p:cNvSpPr>
            <a:spLocks noGrp="1"/>
          </p:cNvSpPr>
          <p:nvPr>
            <p:ph idx="1"/>
          </p:nvPr>
        </p:nvSpPr>
        <p:spPr>
          <a:xfrm>
            <a:off x="550333" y="1278466"/>
            <a:ext cx="10803467" cy="5427133"/>
          </a:xfrm>
        </p:spPr>
        <p:txBody>
          <a:bodyPr>
            <a:normAutofit lnSpcReduction="10000"/>
          </a:bodyPr>
          <a:lstStyle/>
          <a:p>
            <a:pPr marL="0" indent="0">
              <a:buNone/>
            </a:pPr>
            <a:r>
              <a:rPr lang="en-US" dirty="0" smtClean="0"/>
              <a:t>Pre-rupture fault mapping importance:</a:t>
            </a:r>
          </a:p>
          <a:p>
            <a:r>
              <a:rPr lang="en-US" dirty="0" smtClean="0"/>
              <a:t>Improvements over current standard of practice</a:t>
            </a:r>
          </a:p>
          <a:p>
            <a:pPr lvl="1"/>
            <a:r>
              <a:rPr lang="en-US" dirty="0" smtClean="0"/>
              <a:t>Challenge an existing heuristic that a good fault map = rupture map</a:t>
            </a:r>
          </a:p>
          <a:p>
            <a:pPr lvl="1"/>
            <a:r>
              <a:rPr lang="en-US" dirty="0" smtClean="0"/>
              <a:t>More quantitative assessments of fault location uncertainty</a:t>
            </a:r>
          </a:p>
          <a:p>
            <a:pPr lvl="1"/>
            <a:r>
              <a:rPr lang="en-US" dirty="0" smtClean="0"/>
              <a:t>PFDHA - Conditional probability of rupture model improvements:</a:t>
            </a:r>
          </a:p>
          <a:p>
            <a:pPr lvl="2"/>
            <a:r>
              <a:rPr lang="en-US" dirty="0" smtClean="0"/>
              <a:t>Better models with more explanatory variables</a:t>
            </a:r>
          </a:p>
          <a:p>
            <a:pPr lvl="3"/>
            <a:r>
              <a:rPr lang="en-US" dirty="0" smtClean="0"/>
              <a:t>We can leverage the types of data and information that are typically collected</a:t>
            </a:r>
          </a:p>
          <a:p>
            <a:pPr lvl="2"/>
            <a:r>
              <a:rPr lang="en-US" dirty="0" smtClean="0"/>
              <a:t>Better ability to capture epistemic uncertainty, and separate it from aleatory uncertainty</a:t>
            </a:r>
          </a:p>
          <a:p>
            <a:pPr marL="457200" lvl="1" indent="0">
              <a:buNone/>
            </a:pPr>
            <a:endParaRPr lang="en-US" dirty="0" smtClean="0"/>
          </a:p>
          <a:p>
            <a:pPr marL="0" indent="0">
              <a:buNone/>
            </a:pPr>
            <a:r>
              <a:rPr lang="en-US" dirty="0" smtClean="0"/>
              <a:t>Guidance and Hopes: </a:t>
            </a:r>
          </a:p>
          <a:p>
            <a:pPr lvl="1"/>
            <a:r>
              <a:rPr lang="en-US" dirty="0" smtClean="0"/>
              <a:t>Prioritize high-quality mapping: minimize errors, clear documentation</a:t>
            </a:r>
          </a:p>
          <a:p>
            <a:pPr lvl="1"/>
            <a:r>
              <a:rPr lang="en-US" dirty="0" smtClean="0"/>
              <a:t>Prioritize individual work, with guidance from instructors: we value differences in interpretations</a:t>
            </a:r>
          </a:p>
          <a:p>
            <a:pPr lvl="1"/>
            <a:r>
              <a:rPr lang="en-US" dirty="0" smtClean="0"/>
              <a:t>The “correct” answer IS NOT the actual rupture: cheating will compromise the project. </a:t>
            </a:r>
          </a:p>
        </p:txBody>
      </p:sp>
    </p:spTree>
    <p:extLst>
      <p:ext uri="{BB962C8B-B14F-4D97-AF65-F5344CB8AC3E}">
        <p14:creationId xmlns:p14="http://schemas.microsoft.com/office/powerpoint/2010/main" val="40190745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Other/extra</a:t>
            </a:r>
            <a:endParaRPr lang="en-US"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3996127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from students</a:t>
            </a:r>
            <a:endParaRPr lang="en-US" dirty="0"/>
          </a:p>
        </p:txBody>
      </p:sp>
      <p:sp>
        <p:nvSpPr>
          <p:cNvPr id="5" name="Rectangle 4"/>
          <p:cNvSpPr/>
          <p:nvPr/>
        </p:nvSpPr>
        <p:spPr>
          <a:xfrm>
            <a:off x="519404" y="1690688"/>
            <a:ext cx="5386874" cy="2585323"/>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How is this data applied and implemented to inform earthquake hazards and policy?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What variables influence the distance of displacement from the fault?</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How were strike-slip fault data compiled? </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latin typeface="Times New Roman" panose="02020603050405020304" pitchFamily="18" charset="0"/>
                <a:ea typeface="Times New Roman" panose="02020603050405020304" pitchFamily="18" charset="0"/>
                <a:cs typeface="Times New Roman" panose="02020603050405020304" pitchFamily="18" charset="0"/>
              </a:rPr>
              <a:t>Is it standard in this field to constantly update models as earthquakes occur, or does it occur periodically once there is a substantial dataset?</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6680719" y="1690688"/>
            <a:ext cx="4991877" cy="3693319"/>
          </a:xfrm>
          <a:prstGeom prst="rect">
            <a:avLst/>
          </a:prstGeom>
        </p:spPr>
        <p:txBody>
          <a:bodyPr wrap="square">
            <a:spAutoFit/>
          </a:bodyPr>
          <a:lstStyle/>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 do these models work in areas with inactive and active fault traces in the same region?</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 do these models work for faults that have </a:t>
            </a:r>
            <a:r>
              <a:rPr lang="en-US" dirty="0" smtClean="0">
                <a:latin typeface="Calibri" panose="020F0502020204030204" pitchFamily="34" charset="0"/>
                <a:ea typeface="Calibri" panose="020F0502020204030204" pitchFamily="34" charset="0"/>
                <a:cs typeface="Times New Roman" panose="02020603050405020304" pitchFamily="18" charset="0"/>
              </a:rPr>
              <a:t>controversy </a:t>
            </a:r>
            <a:r>
              <a:rPr lang="en-US" dirty="0">
                <a:latin typeface="Calibri" panose="020F0502020204030204" pitchFamily="34" charset="0"/>
                <a:ea typeface="Calibri" panose="020F0502020204030204" pitchFamily="34" charset="0"/>
                <a:cs typeface="Times New Roman" panose="02020603050405020304" pitchFamily="18" charset="0"/>
              </a:rPr>
              <a:t>regarding their status (active or not active)?</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How would you take into account variations of displacement along the fault trace into this? In this instance, could you segment the fault and analyze each section based on high vs. low displacement?</a:t>
            </a:r>
          </a:p>
          <a:p>
            <a:pPr marL="342900" marR="0" lvl="0" indent="-342900">
              <a:spcBef>
                <a:spcPts val="0"/>
              </a:spcBef>
              <a:spcAft>
                <a:spcPts val="0"/>
              </a:spcAft>
              <a:buFont typeface="+mj-lt"/>
              <a:buAutoNum type="arabicPeriod"/>
            </a:pPr>
            <a:r>
              <a:rPr lang="en-US" dirty="0">
                <a:latin typeface="Calibri" panose="020F0502020204030204" pitchFamily="34" charset="0"/>
                <a:ea typeface="Calibri" panose="020F0502020204030204" pitchFamily="34" charset="0"/>
                <a:cs typeface="Times New Roman" panose="02020603050405020304" pitchFamily="18" charset="0"/>
              </a:rPr>
              <a:t>Why wouldn’t these methods work in areas with some oblique slip or lower dipping slip?</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498918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dirty="0"/>
              <a:t>from </a:t>
            </a:r>
            <a:r>
              <a:rPr lang="en-US" dirty="0" smtClean="0"/>
              <a:t>students (cont.)</a:t>
            </a:r>
            <a:endParaRPr lang="en-US" dirty="0"/>
          </a:p>
        </p:txBody>
      </p:sp>
      <p:sp>
        <p:nvSpPr>
          <p:cNvPr id="4" name="Rectangle 3"/>
          <p:cNvSpPr/>
          <p:nvPr/>
        </p:nvSpPr>
        <p:spPr>
          <a:xfrm>
            <a:off x="265923" y="1690688"/>
            <a:ext cx="5229808" cy="3785652"/>
          </a:xfrm>
          <a:prstGeom prst="rect">
            <a:avLst/>
          </a:prstGeom>
        </p:spPr>
        <p:txBody>
          <a:bodyPr wrap="square">
            <a:spAutoFit/>
          </a:bodyPr>
          <a:lstStyle/>
          <a:p>
            <a:pPr marL="342900" indent="-342900">
              <a:buFont typeface="+mj-lt"/>
              <a:buAutoNum type="arabicPeriod"/>
            </a:pPr>
            <a:r>
              <a:rPr lang="en-US" sz="1600" dirty="0">
                <a:latin typeface="Calibri" panose="020F0502020204030204" pitchFamily="34" charset="0"/>
                <a:ea typeface="Calibri" panose="020F0502020204030204" pitchFamily="34" charset="0"/>
                <a:cs typeface="Times New Roman" panose="02020603050405020304" pitchFamily="18" charset="0"/>
              </a:rPr>
              <a:t>They talk about the distance from the principal fault to the surface rupture. Wouldn’t the surface rupture be the principal fault, and if not, how do they know? Is it an additional surface rupture? Aren’t these additional ruptures a type of sympathetic structures?</a:t>
            </a:r>
          </a:p>
          <a:p>
            <a:pPr marL="342900" indent="-342900">
              <a:buFont typeface="+mj-lt"/>
              <a:buAutoNum type="arabicPeriod"/>
            </a:pPr>
            <a:r>
              <a:rPr lang="en-US" sz="1600" dirty="0" smtClean="0">
                <a:latin typeface="Calibri" panose="020F0502020204030204" pitchFamily="34" charset="0"/>
                <a:ea typeface="Calibri" panose="020F0502020204030204" pitchFamily="34" charset="0"/>
                <a:cs typeface="Times New Roman" panose="02020603050405020304" pitchFamily="18" charset="0"/>
              </a:rPr>
              <a:t>With </a:t>
            </a:r>
            <a:r>
              <a:rPr lang="en-US" sz="1600" dirty="0">
                <a:latin typeface="Calibri" panose="020F0502020204030204" pitchFamily="34" charset="0"/>
                <a:ea typeface="Calibri" panose="020F0502020204030204" pitchFamily="34" charset="0"/>
                <a:cs typeface="Times New Roman" panose="02020603050405020304" pitchFamily="18" charset="0"/>
              </a:rPr>
              <a:t>the concealed or interpreted structures showing such a large gap distance from actual structures, would that indicate that perhaps the fault has moved or transferred to a different structure? Or just straight up was interpreted erroneously?</a:t>
            </a:r>
          </a:p>
          <a:p>
            <a:pPr marL="342900" indent="-342900">
              <a:buFont typeface="+mj-lt"/>
              <a:buAutoNum type="arabicPeriod"/>
            </a:pPr>
            <a:r>
              <a:rPr lang="en-US" sz="1600" dirty="0" smtClean="0">
                <a:latin typeface="Calibri" panose="020F0502020204030204" pitchFamily="34" charset="0"/>
                <a:ea typeface="Calibri" panose="020F0502020204030204" pitchFamily="34" charset="0"/>
                <a:cs typeface="Times New Roman" panose="02020603050405020304" pitchFamily="18" charset="0"/>
              </a:rPr>
              <a:t>Are </a:t>
            </a:r>
            <a:r>
              <a:rPr lang="en-US" sz="1600" dirty="0">
                <a:latin typeface="Calibri" panose="020F0502020204030204" pitchFamily="34" charset="0"/>
                <a:ea typeface="Calibri" panose="020F0502020204030204" pitchFamily="34" charset="0"/>
                <a:cs typeface="Times New Roman" panose="02020603050405020304" pitchFamily="18" charset="0"/>
              </a:rPr>
              <a:t>all three model types applied to the fault if we don’t know what type it is likely to be? Is this the industry standard?</a:t>
            </a:r>
          </a:p>
          <a:p>
            <a:pPr marL="342900" indent="-342900">
              <a:buFont typeface="+mj-lt"/>
              <a:buAutoNum type="arabicPeriod"/>
            </a:pPr>
            <a:r>
              <a:rPr lang="en-US" sz="1600" dirty="0" smtClean="0">
                <a:latin typeface="Calibri" panose="020F0502020204030204" pitchFamily="34" charset="0"/>
                <a:ea typeface="Calibri" panose="020F0502020204030204" pitchFamily="34" charset="0"/>
                <a:cs typeface="Times New Roman" panose="02020603050405020304" pitchFamily="18" charset="0"/>
              </a:rPr>
              <a:t>Looking </a:t>
            </a:r>
            <a:r>
              <a:rPr lang="en-US" sz="1600" dirty="0">
                <a:latin typeface="Calibri" panose="020F0502020204030204" pitchFamily="34" charset="0"/>
                <a:ea typeface="Calibri" panose="020F0502020204030204" pitchFamily="34" charset="0"/>
                <a:cs typeface="Times New Roman" panose="02020603050405020304" pitchFamily="18" charset="0"/>
              </a:rPr>
              <a:t>at figure 6. Is there really any meaningful difference between the different model applications?</a:t>
            </a:r>
            <a:endParaRPr lang="en-US" sz="1600" dirty="0"/>
          </a:p>
        </p:txBody>
      </p:sp>
      <p:sp>
        <p:nvSpPr>
          <p:cNvPr id="8" name="Rectangle 7"/>
          <p:cNvSpPr/>
          <p:nvPr/>
        </p:nvSpPr>
        <p:spPr>
          <a:xfrm>
            <a:off x="5946709" y="1690688"/>
            <a:ext cx="5858069" cy="3631763"/>
          </a:xfrm>
          <a:prstGeom prst="rect">
            <a:avLst/>
          </a:prstGeom>
        </p:spPr>
        <p:txBody>
          <a:bodyPr wrap="square">
            <a:spAutoFit/>
          </a:bodyPr>
          <a:lstStyle/>
          <a:p>
            <a:pPr marL="342900" indent="-342900">
              <a:buFont typeface="+mj-lt"/>
              <a:buAutoNum type="arabicPeriod"/>
            </a:pPr>
            <a:r>
              <a:rPr lang="en-US" sz="1600" dirty="0">
                <a:latin typeface="Times New Roman" panose="02020603050405020304" pitchFamily="18" charset="0"/>
                <a:ea typeface="Calibri" panose="020F0502020204030204" pitchFamily="34" charset="0"/>
                <a:cs typeface="Times New Roman" panose="02020603050405020304" pitchFamily="18" charset="0"/>
              </a:rPr>
              <a:t>What equation/methodology is used to determine the hazard of an area that could be prone to earthquakes, yet has not experienced one yet to warrant field investigation? (“Probability of Ground Rupture for Distributed Faulting (Off-Fault), 818</a:t>
            </a:r>
            <a:r>
              <a:rPr lang="en-US" sz="1600" dirty="0" smtClean="0">
                <a:latin typeface="Times New Roman" panose="02020603050405020304" pitchFamily="18" charset="0"/>
                <a:ea typeface="Calibri" panose="020F0502020204030204" pitchFamily="34" charset="0"/>
                <a:cs typeface="Times New Roman" panose="02020603050405020304" pitchFamily="18" charset="0"/>
              </a:rPr>
              <a: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Can </a:t>
            </a:r>
            <a:r>
              <a:rPr lang="en-US" sz="1600" dirty="0">
                <a:latin typeface="Times New Roman" panose="02020603050405020304" pitchFamily="18" charset="0"/>
                <a:ea typeface="Calibri" panose="020F0502020204030204" pitchFamily="34" charset="0"/>
                <a:cs typeface="Times New Roman" panose="02020603050405020304" pitchFamily="18" charset="0"/>
              </a:rPr>
              <a:t>this assessment be applied to earthquakes with smaller magnitudes? Or is the hazard assessment less likely to be conducted?</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600" dirty="0" smtClean="0">
                <a:latin typeface="Times New Roman" panose="02020603050405020304" pitchFamily="18" charset="0"/>
                <a:ea typeface="Calibri" panose="020F0502020204030204" pitchFamily="34" charset="0"/>
                <a:cs typeface="Times New Roman" panose="02020603050405020304" pitchFamily="18" charset="0"/>
              </a:rPr>
              <a:t>Based </a:t>
            </a:r>
            <a:r>
              <a:rPr lang="en-US" sz="1600" dirty="0">
                <a:latin typeface="Times New Roman" panose="02020603050405020304" pitchFamily="18" charset="0"/>
                <a:ea typeface="Calibri" panose="020F0502020204030204" pitchFamily="34" charset="0"/>
                <a:cs typeface="Times New Roman" panose="02020603050405020304" pitchFamily="18" charset="0"/>
              </a:rPr>
              <a:t>on the information concluded in this paper, do higher-magnitude strike-slip faults pose more of a general hazard than normal faults like those studied in </a:t>
            </a:r>
            <a:r>
              <a:rPr lang="en-US" sz="1600" dirty="0" err="1">
                <a:latin typeface="Times New Roman" panose="02020603050405020304" pitchFamily="18" charset="0"/>
                <a:ea typeface="Calibri" panose="020F0502020204030204" pitchFamily="34" charset="0"/>
                <a:cs typeface="Times New Roman" panose="02020603050405020304" pitchFamily="18" charset="0"/>
              </a:rPr>
              <a:t>Stepp</a:t>
            </a:r>
            <a:r>
              <a:rPr lang="en-US" sz="1600" dirty="0">
                <a:latin typeface="Times New Roman" panose="02020603050405020304" pitchFamily="18" charset="0"/>
                <a:ea typeface="Calibri" panose="020F0502020204030204" pitchFamily="34" charset="0"/>
                <a:cs typeface="Times New Roman" panose="02020603050405020304" pitchFamily="18" charset="0"/>
              </a:rPr>
              <a:t> et al. (2001) and Youngs et al. (2003)?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600" dirty="0" smtClean="0">
                <a:latin typeface="Times New Roman" panose="02020603050405020304" pitchFamily="18" charset="0"/>
                <a:ea typeface="Calibri" panose="020F0502020204030204" pitchFamily="34" charset="0"/>
              </a:rPr>
              <a:t>In </a:t>
            </a:r>
            <a:r>
              <a:rPr lang="en-US" sz="1600" dirty="0">
                <a:latin typeface="Times New Roman" panose="02020603050405020304" pitchFamily="18" charset="0"/>
                <a:ea typeface="Calibri" panose="020F0502020204030204" pitchFamily="34" charset="0"/>
              </a:rPr>
              <a:t>what ways should the aleatory variability and epistemic uncertainty be categorized to reduce error in the displacement hazard analysis?</a:t>
            </a:r>
            <a:endParaRPr lang="en-US" sz="1600" dirty="0"/>
          </a:p>
        </p:txBody>
      </p:sp>
    </p:spTree>
    <p:extLst>
      <p:ext uri="{BB962C8B-B14F-4D97-AF65-F5344CB8AC3E}">
        <p14:creationId xmlns:p14="http://schemas.microsoft.com/office/powerpoint/2010/main" val="2429269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r>
              <a:rPr lang="en-US" dirty="0"/>
              <a:t>from </a:t>
            </a:r>
            <a:r>
              <a:rPr lang="en-US" dirty="0" smtClean="0"/>
              <a:t>students (cont.)</a:t>
            </a:r>
            <a:endParaRPr lang="en-US" dirty="0"/>
          </a:p>
        </p:txBody>
      </p:sp>
      <p:sp>
        <p:nvSpPr>
          <p:cNvPr id="5" name="Rectangle 4"/>
          <p:cNvSpPr/>
          <p:nvPr/>
        </p:nvSpPr>
        <p:spPr>
          <a:xfrm>
            <a:off x="276808" y="1840679"/>
            <a:ext cx="5293568" cy="3139321"/>
          </a:xfrm>
          <a:prstGeom prst="rect">
            <a:avLst/>
          </a:prstGeom>
        </p:spPr>
        <p:txBody>
          <a:bodyPr wrap="square">
            <a:spAutoFit/>
          </a:bodyPr>
          <a:lstStyle/>
          <a:p>
            <a:pPr marL="342900" indent="-342900">
              <a:buFont typeface="+mj-lt"/>
              <a:buAutoNum type="arabicPeriod"/>
            </a:pPr>
            <a:r>
              <a:rPr lang="en-US" dirty="0">
                <a:latin typeface="Times New Roman" panose="02020603050405020304" pitchFamily="18" charset="0"/>
                <a:ea typeface="Calibri" panose="020F0502020204030204" pitchFamily="34" charset="0"/>
                <a:cs typeface="Times New Roman" panose="02020603050405020304" pitchFamily="18" charset="0"/>
              </a:rPr>
              <a:t>Why are neotectonics not included in the methods of this paper? At what point in a </a:t>
            </a:r>
            <a:r>
              <a:rPr lang="en-US" dirty="0" smtClean="0">
                <a:latin typeface="Times New Roman" panose="02020603050405020304" pitchFamily="18" charset="0"/>
                <a:ea typeface="Calibri" panose="020F0502020204030204" pitchFamily="34" charset="0"/>
                <a:cs typeface="Times New Roman" panose="02020603050405020304" pitchFamily="18" charset="0"/>
              </a:rPr>
              <a:t>fault assessment </a:t>
            </a:r>
            <a:r>
              <a:rPr lang="en-US" dirty="0">
                <a:latin typeface="Times New Roman" panose="02020603050405020304" pitchFamily="18" charset="0"/>
                <a:ea typeface="Calibri" panose="020F0502020204030204" pitchFamily="34" charset="0"/>
                <a:cs typeface="Times New Roman" panose="02020603050405020304" pitchFamily="18" charset="0"/>
              </a:rPr>
              <a:t>are neotectonics factored into the analysis?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dirty="0" smtClean="0">
                <a:latin typeface="Times New Roman" panose="02020603050405020304" pitchFamily="18" charset="0"/>
                <a:ea typeface="Calibri" panose="020F0502020204030204" pitchFamily="34" charset="0"/>
                <a:cs typeface="Times New Roman" panose="02020603050405020304" pitchFamily="18" charset="0"/>
              </a:rPr>
              <a:t>Is </a:t>
            </a:r>
            <a:r>
              <a:rPr lang="en-US" dirty="0">
                <a:latin typeface="Times New Roman" panose="02020603050405020304" pitchFamily="18" charset="0"/>
                <a:ea typeface="Calibri" panose="020F0502020204030204" pitchFamily="34" charset="0"/>
                <a:cs typeface="Times New Roman" panose="02020603050405020304" pitchFamily="18" charset="0"/>
              </a:rPr>
              <a:t>there a correlation between the aleatory uncertainties found in more current </a:t>
            </a:r>
            <a:r>
              <a:rPr lang="en-US" dirty="0" smtClean="0">
                <a:latin typeface="Times New Roman" panose="02020603050405020304" pitchFamily="18" charset="0"/>
                <a:ea typeface="Calibri" panose="020F0502020204030204" pitchFamily="34" charset="0"/>
                <a:cs typeface="Times New Roman" panose="02020603050405020304" pitchFamily="18" charset="0"/>
              </a:rPr>
              <a:t>fault analysis </a:t>
            </a:r>
            <a:r>
              <a:rPr lang="en-US" dirty="0">
                <a:latin typeface="Times New Roman" panose="02020603050405020304" pitchFamily="18" charset="0"/>
                <a:ea typeface="Calibri" panose="020F0502020204030204" pitchFamily="34" charset="0"/>
                <a:cs typeface="Times New Roman" panose="02020603050405020304" pitchFamily="18" charset="0"/>
              </a:rPr>
              <a:t>and the conclusions within Paleoseismology?</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dirty="0" smtClean="0">
                <a:latin typeface="Times New Roman" panose="02020603050405020304" pitchFamily="18" charset="0"/>
                <a:ea typeface="Calibri" panose="020F0502020204030204" pitchFamily="34" charset="0"/>
                <a:cs typeface="Times New Roman" panose="02020603050405020304" pitchFamily="18" charset="0"/>
              </a:rPr>
              <a:t>How </a:t>
            </a:r>
            <a:r>
              <a:rPr lang="en-US" dirty="0">
                <a:latin typeface="Times New Roman" panose="02020603050405020304" pitchFamily="18" charset="0"/>
                <a:ea typeface="Calibri" panose="020F0502020204030204" pitchFamily="34" charset="0"/>
                <a:cs typeface="Times New Roman" panose="02020603050405020304" pitchFamily="18" charset="0"/>
              </a:rPr>
              <a:t>do triggered displacements compare to original earthquake displacements?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dirty="0" smtClean="0">
                <a:latin typeface="Times New Roman" panose="02020603050405020304" pitchFamily="18" charset="0"/>
                <a:ea typeface="Calibri" panose="020F0502020204030204" pitchFamily="34" charset="0"/>
                <a:cs typeface="Times New Roman" panose="02020603050405020304" pitchFamily="18" charset="0"/>
              </a:rPr>
              <a:t>How </a:t>
            </a:r>
            <a:r>
              <a:rPr lang="en-US" dirty="0">
                <a:latin typeface="Times New Roman" panose="02020603050405020304" pitchFamily="18" charset="0"/>
                <a:ea typeface="Calibri" panose="020F0502020204030204" pitchFamily="34" charset="0"/>
                <a:cs typeface="Times New Roman" panose="02020603050405020304" pitchFamily="18" charset="0"/>
              </a:rPr>
              <a:t>do geologists overcome the “complicated sections” where discrete faults traces </a:t>
            </a:r>
            <a:r>
              <a:rPr lang="en-US" dirty="0" smtClean="0">
                <a:latin typeface="Times New Roman" panose="02020603050405020304" pitchFamily="18" charset="0"/>
                <a:ea typeface="Calibri" panose="020F0502020204030204" pitchFamily="34" charset="0"/>
                <a:cs typeface="Times New Roman" panose="02020603050405020304" pitchFamily="18" charset="0"/>
              </a:rPr>
              <a:t>are more </a:t>
            </a:r>
            <a:r>
              <a:rPr lang="en-US" dirty="0">
                <a:latin typeface="Times New Roman" panose="02020603050405020304" pitchFamily="18" charset="0"/>
                <a:ea typeface="Calibri" panose="020F0502020204030204" pitchFamily="34" charset="0"/>
                <a:cs typeface="Times New Roman" panose="02020603050405020304" pitchFamily="18" charset="0"/>
              </a:rPr>
              <a:t>difficult to recognize?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5887616" y="1840679"/>
            <a:ext cx="5284238" cy="2554545"/>
          </a:xfrm>
          <a:prstGeom prst="rect">
            <a:avLst/>
          </a:prstGeom>
        </p:spPr>
        <p:txBody>
          <a:bodyPr wrap="square">
            <a:spAutoFit/>
          </a:bodyPr>
          <a:lstStyle/>
          <a:p>
            <a:pPr marL="342900" indent="-342900">
              <a:buFont typeface="+mj-lt"/>
              <a:buAutoNum type="arabicPeriod"/>
            </a:pPr>
            <a:r>
              <a:rPr lang="en-US" sz="16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Will </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I need to know any of the equations brought up in this paper when doing my project?</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6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The </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analysis did not account for nontectonic displacement. Is this common to leave out when considering fault systems?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6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How </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will we account for the inaccuracies that come with a 1:24,000 scale map?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US" sz="1600" dirty="0" smtClean="0">
                <a:solidFill>
                  <a:srgbClr val="222222"/>
                </a:solidFill>
                <a:latin typeface="Arial" panose="020B0604020202020204" pitchFamily="34" charset="0"/>
                <a:ea typeface="Times New Roman" panose="02020603050405020304" pitchFamily="18" charset="0"/>
                <a:cs typeface="Times New Roman" panose="02020603050405020304" pitchFamily="18" charset="0"/>
              </a:rPr>
              <a:t>Why </a:t>
            </a:r>
            <a:r>
              <a:rPr lang="en-US" sz="1600" dirty="0">
                <a:solidFill>
                  <a:srgbClr val="222222"/>
                </a:solidFill>
                <a:latin typeface="Arial" panose="020B0604020202020204" pitchFamily="34" charset="0"/>
                <a:ea typeface="Times New Roman" panose="02020603050405020304" pitchFamily="18" charset="0"/>
                <a:cs typeface="Times New Roman" panose="02020603050405020304" pitchFamily="18" charset="0"/>
              </a:rPr>
              <a:t>do they recommend using a 1:24,000 scale map if it is known to have possible inaccuracies of up to 40ft? would this just be for large area maps?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28269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probability of rupture – Secondary faulting</a:t>
            </a:r>
            <a:endParaRPr lang="en-US" dirty="0"/>
          </a:p>
        </p:txBody>
      </p:sp>
      <p:sp>
        <p:nvSpPr>
          <p:cNvPr id="3" name="Content Placeholder 2"/>
          <p:cNvSpPr>
            <a:spLocks noGrp="1"/>
          </p:cNvSpPr>
          <p:nvPr>
            <p:ph idx="1"/>
          </p:nvPr>
        </p:nvSpPr>
        <p:spPr>
          <a:xfrm>
            <a:off x="501514" y="1803399"/>
            <a:ext cx="11188971" cy="4498279"/>
          </a:xfrm>
        </p:spPr>
        <p:txBody>
          <a:bodyPr>
            <a:normAutofit lnSpcReduction="10000"/>
          </a:bodyPr>
          <a:lstStyle/>
          <a:p>
            <a:r>
              <a:rPr lang="en-US" dirty="0" smtClean="0"/>
              <a:t>Questions we have in hazard assessment </a:t>
            </a:r>
            <a:r>
              <a:rPr lang="en-US" dirty="0" smtClean="0"/>
              <a:t>(partial list):</a:t>
            </a:r>
          </a:p>
          <a:p>
            <a:pPr lvl="1"/>
            <a:r>
              <a:rPr lang="en-US" dirty="0" smtClean="0"/>
              <a:t>What are criteria for geomorphic mapping of “secondary” faults</a:t>
            </a:r>
          </a:p>
          <a:p>
            <a:pPr lvl="1"/>
            <a:r>
              <a:rPr lang="en-US" dirty="0" smtClean="0"/>
              <a:t>Do </a:t>
            </a:r>
            <a:r>
              <a:rPr lang="en-US" i="1" dirty="0" smtClean="0"/>
              <a:t>all</a:t>
            </a:r>
            <a:r>
              <a:rPr lang="en-US" dirty="0" smtClean="0"/>
              <a:t> or </a:t>
            </a:r>
            <a:r>
              <a:rPr lang="en-US" i="1" dirty="0" smtClean="0"/>
              <a:t>some</a:t>
            </a:r>
            <a:r>
              <a:rPr lang="en-US" dirty="0" smtClean="0"/>
              <a:t> </a:t>
            </a:r>
            <a:r>
              <a:rPr lang="en-US" dirty="0" err="1" smtClean="0"/>
              <a:t>mappable</a:t>
            </a:r>
            <a:r>
              <a:rPr lang="en-US" dirty="0" smtClean="0"/>
              <a:t> secondary faults rupture during earthquakes?</a:t>
            </a:r>
          </a:p>
          <a:p>
            <a:pPr lvl="1"/>
            <a:r>
              <a:rPr lang="en-US" dirty="0" smtClean="0"/>
              <a:t>Are any geomorphic features better or worse predictors of rupture than others? E.g., scarps versus linear drainages.</a:t>
            </a:r>
          </a:p>
          <a:p>
            <a:pPr lvl="1"/>
            <a:r>
              <a:rPr lang="en-US" dirty="0" smtClean="0"/>
              <a:t>How should models be adjusted to account for the presence of a “secondary” fault through a site? </a:t>
            </a:r>
            <a:r>
              <a:rPr lang="en-US" dirty="0" smtClean="0"/>
              <a:t>Any difference in adjustments if faults are identified b</a:t>
            </a:r>
            <a:r>
              <a:rPr lang="en-US" dirty="0" smtClean="0"/>
              <a:t>ased </a:t>
            </a:r>
            <a:r>
              <a:rPr lang="en-US" dirty="0" smtClean="0"/>
              <a:t>on geomorphic </a:t>
            </a:r>
            <a:r>
              <a:rPr lang="en-US" dirty="0" smtClean="0"/>
              <a:t>expression versus </a:t>
            </a:r>
            <a:r>
              <a:rPr lang="en-US" dirty="0"/>
              <a:t>b</a:t>
            </a:r>
            <a:r>
              <a:rPr lang="en-US" dirty="0" smtClean="0"/>
              <a:t>ased </a:t>
            </a:r>
            <a:r>
              <a:rPr lang="en-US" dirty="0" smtClean="0"/>
              <a:t>on geologic </a:t>
            </a:r>
            <a:r>
              <a:rPr lang="en-US" dirty="0" smtClean="0"/>
              <a:t>observations? What adjustments to models are warranted if there is geomorphic </a:t>
            </a:r>
            <a:r>
              <a:rPr lang="en-US" dirty="0" smtClean="0"/>
              <a:t>or geologic evidence for no faulting?</a:t>
            </a:r>
          </a:p>
          <a:p>
            <a:pPr lvl="1"/>
            <a:r>
              <a:rPr lang="en-US" dirty="0" smtClean="0"/>
              <a:t>Will conditional probability models that incorporate pre-rupture mapping of secondary features perform better than models based only on post-rupture mapping?</a:t>
            </a:r>
          </a:p>
          <a:p>
            <a:pPr marL="457200" lvl="1" indent="0">
              <a:buNone/>
            </a:pPr>
            <a:endParaRPr lang="en-US" dirty="0" smtClean="0"/>
          </a:p>
        </p:txBody>
      </p:sp>
    </p:spTree>
    <p:extLst>
      <p:ext uri="{BB962C8B-B14F-4D97-AF65-F5344CB8AC3E}">
        <p14:creationId xmlns:p14="http://schemas.microsoft.com/office/powerpoint/2010/main" val="2624267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3" y="238125"/>
            <a:ext cx="10515600" cy="803275"/>
          </a:xfrm>
        </p:spPr>
        <p:txBody>
          <a:bodyPr/>
          <a:lstStyle/>
          <a:p>
            <a:r>
              <a:rPr lang="en-US" dirty="0" smtClean="0"/>
              <a:t>Mitigating Fault Rupture Hazard</a:t>
            </a:r>
            <a:endParaRPr lang="en-US" dirty="0"/>
          </a:p>
        </p:txBody>
      </p:sp>
      <p:sp>
        <p:nvSpPr>
          <p:cNvPr id="3" name="Content Placeholder 2"/>
          <p:cNvSpPr>
            <a:spLocks noGrp="1"/>
          </p:cNvSpPr>
          <p:nvPr>
            <p:ph idx="1"/>
          </p:nvPr>
        </p:nvSpPr>
        <p:spPr>
          <a:xfrm>
            <a:off x="372533" y="1354666"/>
            <a:ext cx="6680200" cy="4792133"/>
          </a:xfrm>
        </p:spPr>
        <p:txBody>
          <a:bodyPr>
            <a:normAutofit lnSpcReduction="10000"/>
          </a:bodyPr>
          <a:lstStyle/>
          <a:p>
            <a:r>
              <a:rPr lang="en-US" dirty="0" smtClean="0"/>
              <a:t>What is “safe enough”? Cost versus safety</a:t>
            </a:r>
          </a:p>
          <a:p>
            <a:pPr lvl="1"/>
            <a:r>
              <a:rPr lang="en-US" dirty="0" smtClean="0"/>
              <a:t>Should we be designing infrastructure that is 100% seismically safe?</a:t>
            </a:r>
          </a:p>
          <a:p>
            <a:pPr lvl="1"/>
            <a:r>
              <a:rPr lang="en-US" dirty="0" smtClean="0"/>
              <a:t>Society discussion</a:t>
            </a:r>
          </a:p>
          <a:p>
            <a:r>
              <a:rPr lang="en-US" dirty="0" smtClean="0"/>
              <a:t>Mitigation options: </a:t>
            </a:r>
          </a:p>
          <a:p>
            <a:pPr lvl="1"/>
            <a:r>
              <a:rPr lang="en-US" dirty="0" smtClean="0"/>
              <a:t>avoidance </a:t>
            </a:r>
          </a:p>
          <a:p>
            <a:pPr lvl="1"/>
            <a:r>
              <a:rPr lang="en-US" dirty="0" smtClean="0"/>
              <a:t>design </a:t>
            </a:r>
          </a:p>
          <a:p>
            <a:pPr lvl="1"/>
            <a:r>
              <a:rPr lang="en-US" dirty="0" smtClean="0"/>
              <a:t>no mitigation (accept risk)</a:t>
            </a:r>
            <a:endParaRPr lang="en-US" dirty="0"/>
          </a:p>
          <a:p>
            <a:r>
              <a:rPr lang="en-US" dirty="0" smtClean="0"/>
              <a:t>Example – California </a:t>
            </a:r>
            <a:r>
              <a:rPr lang="en-US" dirty="0" err="1" smtClean="0"/>
              <a:t>Alquist-Priolo</a:t>
            </a:r>
            <a:r>
              <a:rPr lang="en-US" dirty="0" smtClean="0"/>
              <a:t> Act following 1971 San Fernando EQ</a:t>
            </a:r>
          </a:p>
          <a:p>
            <a:pPr lvl="1"/>
            <a:r>
              <a:rPr lang="en-US" dirty="0" smtClean="0"/>
              <a:t>Avoid faults that are “sufficiently active and well defined”</a:t>
            </a: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733" y="3279579"/>
            <a:ext cx="3429604" cy="3257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836050" y="6525840"/>
            <a:ext cx="4258730" cy="276999"/>
          </a:xfrm>
          <a:prstGeom prst="rect">
            <a:avLst/>
          </a:prstGeom>
          <a:noFill/>
        </p:spPr>
        <p:txBody>
          <a:bodyPr wrap="none" rtlCol="0">
            <a:spAutoFit/>
          </a:bodyPr>
          <a:lstStyle/>
          <a:p>
            <a:r>
              <a:rPr lang="en-US" sz="1200" dirty="0" smtClean="0"/>
              <a:t>TAPS bent over skid after earthquake; Sorensen and Meyer (2003)</a:t>
            </a:r>
            <a:endParaRPr lang="en-US" sz="1200" dirty="0"/>
          </a:p>
        </p:txBody>
      </p:sp>
      <p:pic>
        <p:nvPicPr>
          <p:cNvPr id="1026" name="49C417AC-6D7C-4AC1-8FF7-BB418C2DD09F" descr="42C977DC-A9ED-4CCB-B156-6C29D658D6C8@la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259"/>
          <a:stretch/>
        </p:blipFill>
        <p:spPr bwMode="auto">
          <a:xfrm>
            <a:off x="8360734" y="236008"/>
            <a:ext cx="3429604" cy="261567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128399" y="2853795"/>
            <a:ext cx="3894271" cy="276999"/>
          </a:xfrm>
          <a:prstGeom prst="rect">
            <a:avLst/>
          </a:prstGeom>
          <a:noFill/>
        </p:spPr>
        <p:txBody>
          <a:bodyPr wrap="none" rtlCol="0">
            <a:spAutoFit/>
          </a:bodyPr>
          <a:lstStyle/>
          <a:p>
            <a:r>
              <a:rPr lang="en-US" sz="1200" dirty="0" smtClean="0"/>
              <a:t>1999 Chi </a:t>
            </a:r>
            <a:r>
              <a:rPr lang="en-US" sz="1200" dirty="0" err="1" smtClean="0"/>
              <a:t>Chi</a:t>
            </a:r>
            <a:r>
              <a:rPr lang="en-US" sz="1200" dirty="0" smtClean="0"/>
              <a:t>, Taiwan earthquake rupture across apartment</a:t>
            </a:r>
            <a:endParaRPr lang="en-US" sz="1200" dirty="0"/>
          </a:p>
        </p:txBody>
      </p:sp>
    </p:spTree>
    <p:extLst>
      <p:ext uri="{BB962C8B-B14F-4D97-AF65-F5344CB8AC3E}">
        <p14:creationId xmlns:p14="http://schemas.microsoft.com/office/powerpoint/2010/main" val="34221762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7561" y="106878"/>
            <a:ext cx="10515600" cy="973777"/>
          </a:xfrm>
        </p:spPr>
        <p:txBody>
          <a:bodyPr>
            <a:normAutofit fontScale="90000"/>
          </a:bodyPr>
          <a:lstStyle/>
          <a:p>
            <a:r>
              <a:rPr lang="en-US" dirty="0" smtClean="0"/>
              <a:t>Deterministic and Probabilistic Hazard Analysis</a:t>
            </a:r>
          </a:p>
        </p:txBody>
      </p:sp>
      <p:sp>
        <p:nvSpPr>
          <p:cNvPr id="3" name="Content Placeholder 2"/>
          <p:cNvSpPr>
            <a:spLocks noGrp="1"/>
          </p:cNvSpPr>
          <p:nvPr>
            <p:ph idx="1"/>
          </p:nvPr>
        </p:nvSpPr>
        <p:spPr>
          <a:xfrm>
            <a:off x="520700" y="1832468"/>
            <a:ext cx="10288979" cy="3798960"/>
          </a:xfrm>
        </p:spPr>
        <p:txBody>
          <a:bodyPr>
            <a:normAutofit/>
          </a:bodyPr>
          <a:lstStyle/>
          <a:p>
            <a:r>
              <a:rPr lang="en-US" dirty="0" smtClean="0"/>
              <a:t>Deterministic hazard analysis – “worst case” scenario earthquake; </a:t>
            </a:r>
          </a:p>
          <a:p>
            <a:pPr lvl="1"/>
            <a:r>
              <a:rPr lang="en-US" dirty="0" smtClean="0"/>
              <a:t>no consideration of the annual probability of the scenario occurring</a:t>
            </a:r>
          </a:p>
          <a:p>
            <a:pPr lvl="1"/>
            <a:r>
              <a:rPr lang="en-US" dirty="0" smtClean="0"/>
              <a:t>“safe enough” is reflected in the </a:t>
            </a:r>
            <a:r>
              <a:rPr lang="en-US" i="1" dirty="0" smtClean="0"/>
              <a:t>percentile</a:t>
            </a:r>
          </a:p>
          <a:p>
            <a:r>
              <a:rPr lang="en-US" dirty="0" smtClean="0"/>
              <a:t>Probabilistic hazard analysis – all plausible scenarios and all outcomes are considered</a:t>
            </a:r>
          </a:p>
          <a:p>
            <a:pPr lvl="1"/>
            <a:r>
              <a:rPr lang="en-US" dirty="0" smtClean="0"/>
              <a:t>Rates of scenarios important</a:t>
            </a:r>
          </a:p>
          <a:p>
            <a:pPr lvl="1"/>
            <a:r>
              <a:rPr lang="en-US" dirty="0" smtClean="0"/>
              <a:t>Hazard is a summation from all earthquakes and all sources</a:t>
            </a:r>
          </a:p>
          <a:p>
            <a:pPr lvl="1"/>
            <a:r>
              <a:rPr lang="en-US" dirty="0" smtClean="0"/>
              <a:t>“safe enough” is reflected in the </a:t>
            </a:r>
            <a:r>
              <a:rPr lang="en-US" i="1" dirty="0" smtClean="0"/>
              <a:t>annual frequency of exceedance</a:t>
            </a:r>
            <a:r>
              <a:rPr lang="en-US" dirty="0" smtClean="0"/>
              <a:t> (or return period)</a:t>
            </a:r>
          </a:p>
        </p:txBody>
      </p:sp>
    </p:spTree>
    <p:extLst>
      <p:ext uri="{BB962C8B-B14F-4D97-AF65-F5344CB8AC3E}">
        <p14:creationId xmlns:p14="http://schemas.microsoft.com/office/powerpoint/2010/main" val="15323591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nvPr>
        </p:nvGraphicFramePr>
        <p:xfrm>
          <a:off x="7991423" y="1900005"/>
          <a:ext cx="3507906" cy="456354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569840" y="242979"/>
            <a:ext cx="10784840" cy="587375"/>
          </a:xfrm>
        </p:spPr>
        <p:txBody>
          <a:bodyPr>
            <a:normAutofit fontScale="90000"/>
          </a:bodyPr>
          <a:lstStyle/>
          <a:p>
            <a:r>
              <a:rPr lang="en-US" dirty="0" smtClean="0"/>
              <a:t>PFDHA – Basic Calculation of a Hazard Curve</a:t>
            </a:r>
            <a:endParaRPr lang="en-US" dirty="0"/>
          </a:p>
        </p:txBody>
      </p:sp>
      <p:grpSp>
        <p:nvGrpSpPr>
          <p:cNvPr id="7" name="Group 6"/>
          <p:cNvGrpSpPr/>
          <p:nvPr/>
        </p:nvGrpSpPr>
        <p:grpSpPr>
          <a:xfrm>
            <a:off x="569840" y="887306"/>
            <a:ext cx="2716043" cy="2591863"/>
            <a:chOff x="683263" y="2789535"/>
            <a:chExt cx="2716043" cy="2591863"/>
          </a:xfrm>
        </p:grpSpPr>
        <p:sp>
          <p:nvSpPr>
            <p:cNvPr id="4" name="TextBox 3"/>
            <p:cNvSpPr txBox="1"/>
            <p:nvPr/>
          </p:nvSpPr>
          <p:spPr>
            <a:xfrm>
              <a:off x="683263" y="3350073"/>
              <a:ext cx="2271543" cy="2031325"/>
            </a:xfrm>
            <a:prstGeom prst="rect">
              <a:avLst/>
            </a:prstGeom>
            <a:noFill/>
          </p:spPr>
          <p:txBody>
            <a:bodyPr wrap="square" rtlCol="0">
              <a:spAutoFit/>
            </a:bodyPr>
            <a:lstStyle/>
            <a:p>
              <a:pPr marL="342900" indent="-342900">
                <a:buClr>
                  <a:schemeClr val="accent6">
                    <a:lumMod val="50000"/>
                  </a:schemeClr>
                </a:buClr>
                <a:buSzPct val="125000"/>
                <a:buFont typeface="Wingdings" panose="05000000000000000000" pitchFamily="2" charset="2"/>
                <a:buChar char="§"/>
              </a:pPr>
              <a:r>
                <a:rPr lang="en-US" dirty="0" smtClean="0">
                  <a:solidFill>
                    <a:schemeClr val="tx1">
                      <a:lumMod val="75000"/>
                      <a:lumOff val="25000"/>
                    </a:schemeClr>
                  </a:solidFill>
                </a:rPr>
                <a:t>Scenario</a:t>
              </a:r>
              <a:r>
                <a:rPr lang="en-US" sz="1800" dirty="0" smtClean="0">
                  <a:solidFill>
                    <a:schemeClr val="tx1">
                      <a:lumMod val="75000"/>
                      <a:lumOff val="25000"/>
                    </a:schemeClr>
                  </a:solidFill>
                  <a:latin typeface="+mn-lt"/>
                </a:rPr>
                <a:t> = </a:t>
              </a:r>
              <a:r>
                <a:rPr lang="en-US" sz="1800" b="1" dirty="0" smtClean="0">
                  <a:solidFill>
                    <a:schemeClr val="tx1">
                      <a:lumMod val="75000"/>
                      <a:lumOff val="25000"/>
                    </a:schemeClr>
                  </a:solidFill>
                  <a:latin typeface="+mn-lt"/>
                </a:rPr>
                <a:t>M</a:t>
              </a:r>
              <a:r>
                <a:rPr lang="en-US" sz="1800" dirty="0" smtClean="0">
                  <a:solidFill>
                    <a:schemeClr val="tx1">
                      <a:lumMod val="75000"/>
                      <a:lumOff val="25000"/>
                    </a:schemeClr>
                  </a:solidFill>
                  <a:latin typeface="+mn-lt"/>
                </a:rPr>
                <a:t> 7.0</a:t>
              </a:r>
            </a:p>
            <a:p>
              <a:pPr>
                <a:buClr>
                  <a:schemeClr val="accent6">
                    <a:lumMod val="50000"/>
                  </a:schemeClr>
                </a:buClr>
                <a:buSzPct val="125000"/>
              </a:pPr>
              <a:endParaRPr lang="en-US" sz="1800" dirty="0" smtClean="0">
                <a:solidFill>
                  <a:schemeClr val="tx1">
                    <a:lumMod val="75000"/>
                    <a:lumOff val="25000"/>
                  </a:schemeClr>
                </a:solidFill>
                <a:latin typeface="+mn-lt"/>
              </a:endParaRPr>
            </a:p>
            <a:p>
              <a:pPr marL="342900" indent="-342900">
                <a:buClr>
                  <a:schemeClr val="accent6">
                    <a:lumMod val="50000"/>
                  </a:schemeClr>
                </a:buClr>
                <a:buSzPct val="125000"/>
                <a:buFont typeface="Wingdings" panose="05000000000000000000" pitchFamily="2" charset="2"/>
                <a:buChar char="§"/>
              </a:pPr>
              <a:r>
                <a:rPr lang="en-US" sz="1800" dirty="0" smtClean="0">
                  <a:solidFill>
                    <a:schemeClr val="tx1">
                      <a:lumMod val="75000"/>
                      <a:lumOff val="25000"/>
                    </a:schemeClr>
                  </a:solidFill>
                  <a:latin typeface="+mn-lt"/>
                </a:rPr>
                <a:t>WC94 log</a:t>
              </a:r>
              <a:r>
                <a:rPr lang="en-US" sz="1800" baseline="-25000" dirty="0" smtClean="0">
                  <a:solidFill>
                    <a:schemeClr val="tx1">
                      <a:lumMod val="75000"/>
                      <a:lumOff val="25000"/>
                    </a:schemeClr>
                  </a:solidFill>
                  <a:latin typeface="+mn-lt"/>
                </a:rPr>
                <a:t>10</a:t>
              </a:r>
              <a:r>
                <a:rPr lang="en-US" sz="1800" dirty="0" smtClean="0">
                  <a:solidFill>
                    <a:schemeClr val="tx1">
                      <a:lumMod val="75000"/>
                      <a:lumOff val="25000"/>
                    </a:schemeClr>
                  </a:solidFill>
                  <a:latin typeface="+mn-lt"/>
                </a:rPr>
                <a:t>(</a:t>
              </a:r>
              <a:r>
                <a:rPr lang="en-US" sz="1800" i="1" dirty="0" smtClean="0">
                  <a:solidFill>
                    <a:schemeClr val="tx1">
                      <a:lumMod val="75000"/>
                      <a:lumOff val="25000"/>
                    </a:schemeClr>
                  </a:solidFill>
                  <a:latin typeface="+mn-lt"/>
                </a:rPr>
                <a:t>D</a:t>
              </a:r>
              <a:r>
                <a:rPr lang="en-US" sz="1800" dirty="0" smtClean="0">
                  <a:solidFill>
                    <a:schemeClr val="tx1">
                      <a:lumMod val="75000"/>
                      <a:lumOff val="25000"/>
                    </a:schemeClr>
                  </a:solidFill>
                  <a:latin typeface="+mn-lt"/>
                </a:rPr>
                <a:t>)-</a:t>
              </a:r>
              <a:r>
                <a:rPr lang="en-US" sz="1800" b="1" dirty="0" smtClean="0">
                  <a:solidFill>
                    <a:schemeClr val="tx1">
                      <a:lumMod val="75000"/>
                      <a:lumOff val="25000"/>
                    </a:schemeClr>
                  </a:solidFill>
                  <a:latin typeface="+mn-lt"/>
                </a:rPr>
                <a:t>M</a:t>
              </a:r>
              <a:endParaRPr lang="en-US" dirty="0">
                <a:solidFill>
                  <a:schemeClr val="tx1">
                    <a:lumMod val="75000"/>
                    <a:lumOff val="25000"/>
                  </a:schemeClr>
                </a:solidFill>
              </a:endParaRPr>
            </a:p>
            <a:p>
              <a:pPr marL="342900" indent="-342900">
                <a:buClr>
                  <a:schemeClr val="accent6">
                    <a:lumMod val="50000"/>
                  </a:schemeClr>
                </a:buClr>
                <a:buSzPct val="125000"/>
                <a:buFont typeface="Wingdings" panose="05000000000000000000" pitchFamily="2" charset="2"/>
                <a:buChar char="§"/>
              </a:pPr>
              <a:endParaRPr lang="en-US" sz="1800" dirty="0" smtClean="0">
                <a:solidFill>
                  <a:schemeClr val="tx1">
                    <a:lumMod val="75000"/>
                    <a:lumOff val="25000"/>
                  </a:schemeClr>
                </a:solidFill>
                <a:latin typeface="+mn-lt"/>
              </a:endParaRPr>
            </a:p>
            <a:p>
              <a:pPr marL="342900" indent="-342900">
                <a:buClr>
                  <a:schemeClr val="accent6">
                    <a:lumMod val="50000"/>
                  </a:schemeClr>
                </a:buClr>
                <a:buSzPct val="125000"/>
                <a:buFont typeface="Wingdings" panose="05000000000000000000" pitchFamily="2" charset="2"/>
                <a:buChar char="§"/>
              </a:pPr>
              <a:r>
                <a:rPr lang="en-US" sz="1800" dirty="0" smtClean="0">
                  <a:solidFill>
                    <a:schemeClr val="tx1">
                      <a:lumMod val="75000"/>
                      <a:lumOff val="25000"/>
                    </a:schemeClr>
                  </a:solidFill>
                  <a:latin typeface="+mn-lt"/>
                </a:rPr>
                <a:t>Log</a:t>
              </a:r>
              <a:r>
                <a:rPr lang="en-US" sz="1800" baseline="-25000" dirty="0" smtClean="0">
                  <a:solidFill>
                    <a:schemeClr val="tx1">
                      <a:lumMod val="75000"/>
                      <a:lumOff val="25000"/>
                    </a:schemeClr>
                  </a:solidFill>
                  <a:latin typeface="+mn-lt"/>
                </a:rPr>
                <a:t>10</a:t>
              </a:r>
              <a:r>
                <a:rPr lang="en-US" sz="1800" dirty="0" smtClean="0">
                  <a:solidFill>
                    <a:schemeClr val="tx1">
                      <a:lumMod val="75000"/>
                      <a:lumOff val="25000"/>
                    </a:schemeClr>
                  </a:solidFill>
                  <a:latin typeface="+mn-lt"/>
                </a:rPr>
                <a:t> sigma = 0.3</a:t>
              </a:r>
            </a:p>
            <a:p>
              <a:pPr marL="342900" indent="-342900">
                <a:buClr>
                  <a:schemeClr val="accent6">
                    <a:lumMod val="50000"/>
                  </a:schemeClr>
                </a:buClr>
                <a:buSzPct val="125000"/>
                <a:buFont typeface="Wingdings" panose="05000000000000000000" pitchFamily="2" charset="2"/>
                <a:buChar char="§"/>
              </a:pPr>
              <a:endParaRPr lang="en-US" sz="1800" dirty="0" smtClean="0">
                <a:solidFill>
                  <a:schemeClr val="tx1">
                    <a:lumMod val="75000"/>
                    <a:lumOff val="25000"/>
                  </a:schemeClr>
                </a:solidFill>
                <a:latin typeface="+mn-lt"/>
              </a:endParaRPr>
            </a:p>
            <a:p>
              <a:pPr marL="342900" indent="-342900">
                <a:buClr>
                  <a:schemeClr val="accent6">
                    <a:lumMod val="50000"/>
                  </a:schemeClr>
                </a:buClr>
                <a:buSzPct val="125000"/>
                <a:buFont typeface="Wingdings" panose="05000000000000000000" pitchFamily="2" charset="2"/>
                <a:buChar char="§"/>
              </a:pPr>
              <a:r>
                <a:rPr lang="en-US" dirty="0" smtClean="0">
                  <a:solidFill>
                    <a:schemeClr val="tx1">
                      <a:lumMod val="75000"/>
                      <a:lumOff val="25000"/>
                    </a:schemeClr>
                  </a:solidFill>
                </a:rPr>
                <a:t>1000 yr RI</a:t>
              </a:r>
              <a:endParaRPr lang="en-US" sz="1800" dirty="0">
                <a:solidFill>
                  <a:schemeClr val="tx1">
                    <a:lumMod val="75000"/>
                    <a:lumOff val="25000"/>
                  </a:schemeClr>
                </a:solidFill>
                <a:latin typeface="+mn-lt"/>
              </a:endParaRPr>
            </a:p>
          </p:txBody>
        </p:sp>
        <p:sp>
          <p:nvSpPr>
            <p:cNvPr id="8" name="TextBox 7"/>
            <p:cNvSpPr txBox="1"/>
            <p:nvPr/>
          </p:nvSpPr>
          <p:spPr>
            <a:xfrm>
              <a:off x="1127763" y="2789535"/>
              <a:ext cx="2271543" cy="461665"/>
            </a:xfrm>
            <a:prstGeom prst="rect">
              <a:avLst/>
            </a:prstGeom>
            <a:noFill/>
          </p:spPr>
          <p:txBody>
            <a:bodyPr wrap="square" rtlCol="0">
              <a:spAutoFit/>
            </a:bodyPr>
            <a:lstStyle/>
            <a:p>
              <a:pPr>
                <a:buClr>
                  <a:schemeClr val="accent5">
                    <a:lumMod val="75000"/>
                  </a:schemeClr>
                </a:buClr>
                <a:buSzPct val="100000"/>
              </a:pPr>
              <a:r>
                <a:rPr lang="en-US" sz="2400" dirty="0" smtClean="0">
                  <a:solidFill>
                    <a:schemeClr val="tx1">
                      <a:lumMod val="75000"/>
                      <a:lumOff val="25000"/>
                    </a:schemeClr>
                  </a:solidFill>
                  <a:latin typeface="+mn-lt"/>
                </a:rPr>
                <a:t>Example</a:t>
              </a:r>
              <a:endParaRPr lang="en-US" sz="2400" dirty="0">
                <a:solidFill>
                  <a:schemeClr val="tx1">
                    <a:lumMod val="75000"/>
                    <a:lumOff val="25000"/>
                  </a:schemeClr>
                </a:solidFill>
                <a:latin typeface="+mn-lt"/>
              </a:endParaRPr>
            </a:p>
          </p:txBody>
        </p:sp>
      </p:grpSp>
      <p:pic>
        <p:nvPicPr>
          <p:cNvPr id="3" name="Picture 2"/>
          <p:cNvPicPr>
            <a:picLocks noChangeAspect="1"/>
          </p:cNvPicPr>
          <p:nvPr/>
        </p:nvPicPr>
        <p:blipFill>
          <a:blip r:embed="rId4"/>
          <a:stretch>
            <a:fillRect/>
          </a:stretch>
        </p:blipFill>
        <p:spPr>
          <a:xfrm>
            <a:off x="201580" y="3700427"/>
            <a:ext cx="2895466" cy="2976304"/>
          </a:xfrm>
          <a:prstGeom prst="rect">
            <a:avLst/>
          </a:prstGeom>
        </p:spPr>
      </p:pic>
      <mc:AlternateContent xmlns:mc="http://schemas.openxmlformats.org/markup-compatibility/2006" xmlns:a14="http://schemas.microsoft.com/office/drawing/2010/main">
        <mc:Choice Requires="a14">
          <p:sp>
            <p:nvSpPr>
              <p:cNvPr id="9" name="TextBox 8"/>
              <p:cNvSpPr txBox="1"/>
              <p:nvPr/>
            </p:nvSpPr>
            <p:spPr>
              <a:xfrm>
                <a:off x="806916" y="5849774"/>
                <a:ext cx="2034467" cy="224357"/>
              </a:xfrm>
              <a:prstGeom prst="rect">
                <a:avLst/>
              </a:prstGeom>
              <a:solidFill>
                <a:schemeClr val="bg1"/>
              </a:solid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400" b="0" i="1" smtClean="0">
                          <a:latin typeface="Cambria Math" panose="02040503050406030204" pitchFamily="18" charset="0"/>
                        </a:rPr>
                        <m:t>𝐴𝐷</m:t>
                      </m:r>
                      <m:r>
                        <a:rPr lang="en-US" sz="1400" b="0" i="1" smtClean="0">
                          <a:latin typeface="Cambria Math" panose="02040503050406030204" pitchFamily="18" charset="0"/>
                        </a:rPr>
                        <m:t>= </m:t>
                      </m:r>
                      <m:sSup>
                        <m:sSupPr>
                          <m:ctrlPr>
                            <a:rPr lang="en-US" sz="1400" b="0" i="1" smtClean="0">
                              <a:latin typeface="Cambria Math" panose="02040503050406030204" pitchFamily="18" charset="0"/>
                            </a:rPr>
                          </m:ctrlPr>
                        </m:sSupPr>
                        <m:e>
                          <m:r>
                            <a:rPr lang="en-US" sz="1400" b="0" i="1" smtClean="0">
                              <a:latin typeface="Cambria Math" panose="02040503050406030204" pitchFamily="18" charset="0"/>
                            </a:rPr>
                            <m:t>10</m:t>
                          </m:r>
                        </m:e>
                        <m:sup>
                          <m:r>
                            <a:rPr lang="en-US" sz="1400" b="0" i="1" smtClean="0">
                              <a:latin typeface="Cambria Math" panose="02040503050406030204" pitchFamily="18" charset="0"/>
                            </a:rPr>
                            <m:t>(0.69∗</m:t>
                          </m:r>
                          <m:r>
                            <a:rPr lang="en-US" sz="1400" b="1" i="1" smtClean="0">
                              <a:latin typeface="Cambria Math" panose="02040503050406030204" pitchFamily="18" charset="0"/>
                            </a:rPr>
                            <m:t>𝑴</m:t>
                          </m:r>
                          <m:r>
                            <a:rPr lang="en-US" sz="1400" b="0" i="1" smtClean="0">
                              <a:latin typeface="Cambria Math" panose="02040503050406030204" pitchFamily="18" charset="0"/>
                            </a:rPr>
                            <m:t>−4.80 </m:t>
                          </m:r>
                          <m:r>
                            <a:rPr lang="en-US" sz="1400" b="0" i="1" smtClean="0">
                              <a:latin typeface="Cambria Math" panose="02040503050406030204" pitchFamily="18" charset="0"/>
                              <a:ea typeface="Cambria Math" panose="02040503050406030204" pitchFamily="18" charset="0"/>
                            </a:rPr>
                            <m:t>±0.36)</m:t>
                          </m:r>
                        </m:sup>
                      </m:sSup>
                    </m:oMath>
                  </m:oMathPara>
                </a14:m>
                <a:endParaRPr lang="en-US" sz="1400" dirty="0"/>
              </a:p>
            </p:txBody>
          </p:sp>
        </mc:Choice>
        <mc:Fallback xmlns="">
          <p:sp>
            <p:nvSpPr>
              <p:cNvPr id="9" name="TextBox 8"/>
              <p:cNvSpPr txBox="1">
                <a:spLocks noRot="1" noChangeAspect="1" noMove="1" noResize="1" noEditPoints="1" noAdjustHandles="1" noChangeArrowheads="1" noChangeShapeType="1" noTextEdit="1"/>
              </p:cNvSpPr>
              <p:nvPr/>
            </p:nvSpPr>
            <p:spPr>
              <a:xfrm>
                <a:off x="806916" y="5849774"/>
                <a:ext cx="2034467" cy="224357"/>
              </a:xfrm>
              <a:prstGeom prst="rect">
                <a:avLst/>
              </a:prstGeom>
              <a:blipFill rotWithShape="0">
                <a:blip r:embed="rId5"/>
                <a:stretch>
                  <a:fillRect l="-1497" t="-8333" r="-1497" b="-8333"/>
                </a:stretch>
              </a:blipFill>
            </p:spPr>
            <p:txBody>
              <a:bodyPr/>
              <a:lstStyle/>
              <a:p>
                <a:r>
                  <a:rPr lang="en-US">
                    <a:noFill/>
                  </a:rPr>
                  <a:t> </a:t>
                </a:r>
              </a:p>
            </p:txBody>
          </p:sp>
        </mc:Fallback>
      </mc:AlternateContent>
      <p:graphicFrame>
        <p:nvGraphicFramePr>
          <p:cNvPr id="10" name="Chart 9"/>
          <p:cNvGraphicFramePr>
            <a:graphicFrameLocks/>
          </p:cNvGraphicFramePr>
          <p:nvPr>
            <p:extLst/>
          </p:nvPr>
        </p:nvGraphicFramePr>
        <p:xfrm>
          <a:off x="3702382" y="1998878"/>
          <a:ext cx="3995826" cy="4464670"/>
        </p:xfrm>
        <a:graphic>
          <a:graphicData uri="http://schemas.openxmlformats.org/drawingml/2006/chart">
            <c:chart xmlns:c="http://schemas.openxmlformats.org/drawingml/2006/chart" xmlns:r="http://schemas.openxmlformats.org/officeDocument/2006/relationships" r:id="rId6"/>
          </a:graphicData>
        </a:graphic>
      </p:graphicFrame>
      <p:sp>
        <p:nvSpPr>
          <p:cNvPr id="13" name="5-Point Star 12"/>
          <p:cNvSpPr/>
          <p:nvPr/>
        </p:nvSpPr>
        <p:spPr>
          <a:xfrm>
            <a:off x="5962218" y="3546793"/>
            <a:ext cx="182880" cy="1828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4" name="5-Point Star 13"/>
          <p:cNvSpPr/>
          <p:nvPr/>
        </p:nvSpPr>
        <p:spPr>
          <a:xfrm>
            <a:off x="9943489" y="4090336"/>
            <a:ext cx="182880" cy="18288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5" name="5-Point Star 14"/>
          <p:cNvSpPr/>
          <p:nvPr/>
        </p:nvSpPr>
        <p:spPr>
          <a:xfrm>
            <a:off x="10339642" y="2976854"/>
            <a:ext cx="182880" cy="18288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aseline="-25000"/>
          </a:p>
        </p:txBody>
      </p:sp>
      <p:sp>
        <p:nvSpPr>
          <p:cNvPr id="16" name="5-Point Star 15"/>
          <p:cNvSpPr/>
          <p:nvPr/>
        </p:nvSpPr>
        <p:spPr>
          <a:xfrm>
            <a:off x="6394929" y="4404730"/>
            <a:ext cx="182880" cy="182880"/>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aseline="-25000"/>
          </a:p>
        </p:txBody>
      </p:sp>
    </p:spTree>
    <p:extLst>
      <p:ext uri="{BB962C8B-B14F-4D97-AF65-F5344CB8AC3E}">
        <p14:creationId xmlns:p14="http://schemas.microsoft.com/office/powerpoint/2010/main" val="31189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119" y="66785"/>
            <a:ext cx="10784840" cy="953907"/>
          </a:xfrm>
        </p:spPr>
        <p:txBody>
          <a:bodyPr>
            <a:normAutofit/>
          </a:bodyPr>
          <a:lstStyle/>
          <a:p>
            <a:r>
              <a:rPr lang="en-US" dirty="0" smtClean="0"/>
              <a:t>PFDHA – Basic Calculation of a Hazard Curve</a:t>
            </a:r>
            <a:endParaRPr lang="en-US" dirty="0"/>
          </a:p>
        </p:txBody>
      </p:sp>
      <p:graphicFrame>
        <p:nvGraphicFramePr>
          <p:cNvPr id="3" name="Chart 2"/>
          <p:cNvGraphicFramePr>
            <a:graphicFrameLocks/>
          </p:cNvGraphicFramePr>
          <p:nvPr>
            <p:extLst/>
          </p:nvPr>
        </p:nvGraphicFramePr>
        <p:xfrm>
          <a:off x="3147391" y="1584251"/>
          <a:ext cx="2651381" cy="429954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a:graphicFrameLocks/>
          </p:cNvGraphicFramePr>
          <p:nvPr>
            <p:extLst/>
          </p:nvPr>
        </p:nvGraphicFramePr>
        <p:xfrm>
          <a:off x="6265300" y="1758359"/>
          <a:ext cx="2576599" cy="410815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a:graphicFrameLocks/>
          </p:cNvGraphicFramePr>
          <p:nvPr>
            <p:extLst/>
          </p:nvPr>
        </p:nvGraphicFramePr>
        <p:xfrm>
          <a:off x="9473609" y="1775637"/>
          <a:ext cx="2601433" cy="4108156"/>
        </p:xfrm>
        <a:graphic>
          <a:graphicData uri="http://schemas.openxmlformats.org/drawingml/2006/chart">
            <c:chart xmlns:c="http://schemas.openxmlformats.org/drawingml/2006/chart" xmlns:r="http://schemas.openxmlformats.org/officeDocument/2006/relationships" r:id="rId5"/>
          </a:graphicData>
        </a:graphic>
      </p:graphicFrame>
      <p:sp>
        <p:nvSpPr>
          <p:cNvPr id="6" name="Right Arrow 5"/>
          <p:cNvSpPr/>
          <p:nvPr/>
        </p:nvSpPr>
        <p:spPr>
          <a:xfrm>
            <a:off x="5697552" y="3606044"/>
            <a:ext cx="606875" cy="484632"/>
          </a:xfrm>
          <a:prstGeom prst="rightArrow">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Arrow 6"/>
          <p:cNvSpPr/>
          <p:nvPr/>
        </p:nvSpPr>
        <p:spPr>
          <a:xfrm>
            <a:off x="8851551" y="3606044"/>
            <a:ext cx="606875" cy="484632"/>
          </a:xfrm>
          <a:prstGeom prst="rightArrow">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9220200" y="967143"/>
            <a:ext cx="2635306" cy="707886"/>
          </a:xfrm>
          <a:prstGeom prst="rect">
            <a:avLst/>
          </a:prstGeom>
          <a:noFill/>
          <a:ln w="19050">
            <a:solidFill>
              <a:schemeClr val="tx1">
                <a:lumMod val="50000"/>
                <a:lumOff val="50000"/>
              </a:schemeClr>
            </a:solidFill>
          </a:ln>
        </p:spPr>
        <p:txBody>
          <a:bodyPr wrap="square" rtlCol="0">
            <a:spAutoFit/>
          </a:bodyPr>
          <a:lstStyle/>
          <a:p>
            <a:pPr algn="ctr">
              <a:buClr>
                <a:schemeClr val="accent6">
                  <a:lumMod val="50000"/>
                </a:schemeClr>
              </a:buClr>
            </a:pPr>
            <a:r>
              <a:rPr lang="en-US" sz="2000" dirty="0" smtClean="0">
                <a:solidFill>
                  <a:schemeClr val="tx1">
                    <a:lumMod val="75000"/>
                    <a:lumOff val="25000"/>
                  </a:schemeClr>
                </a:solidFill>
                <a:latin typeface="+mn-lt"/>
              </a:rPr>
              <a:t>Mean Rate = 1/1000 yr (1.E-03 yr</a:t>
            </a:r>
            <a:r>
              <a:rPr lang="en-US" sz="2000" baseline="30000" dirty="0" smtClean="0">
                <a:solidFill>
                  <a:schemeClr val="tx1">
                    <a:lumMod val="75000"/>
                    <a:lumOff val="25000"/>
                  </a:schemeClr>
                </a:solidFill>
                <a:latin typeface="+mn-lt"/>
              </a:rPr>
              <a:t>-1</a:t>
            </a:r>
            <a:r>
              <a:rPr lang="en-US" sz="2000" dirty="0" smtClean="0">
                <a:solidFill>
                  <a:schemeClr val="tx1">
                    <a:lumMod val="75000"/>
                    <a:lumOff val="25000"/>
                  </a:schemeClr>
                </a:solidFill>
                <a:latin typeface="+mn-lt"/>
              </a:rPr>
              <a:t>)</a:t>
            </a:r>
            <a:endParaRPr lang="en-US" sz="2000" dirty="0">
              <a:solidFill>
                <a:schemeClr val="tx1">
                  <a:lumMod val="75000"/>
                  <a:lumOff val="25000"/>
                </a:schemeClr>
              </a:solidFill>
              <a:latin typeface="+mn-lt"/>
            </a:endParaRPr>
          </a:p>
        </p:txBody>
      </p:sp>
      <p:sp>
        <p:nvSpPr>
          <p:cNvPr id="14" name="TextBox 13"/>
          <p:cNvSpPr txBox="1"/>
          <p:nvPr/>
        </p:nvSpPr>
        <p:spPr>
          <a:xfrm>
            <a:off x="2129970" y="6006032"/>
            <a:ext cx="2325072" cy="400110"/>
          </a:xfrm>
          <a:prstGeom prst="rect">
            <a:avLst/>
          </a:prstGeom>
          <a:noFill/>
        </p:spPr>
        <p:txBody>
          <a:bodyPr wrap="square" rtlCol="0">
            <a:spAutoFit/>
          </a:bodyPr>
          <a:lstStyle/>
          <a:p>
            <a:pPr marL="342900" indent="-342900">
              <a:buClr>
                <a:schemeClr val="accent6">
                  <a:lumMod val="50000"/>
                </a:schemeClr>
              </a:buClr>
              <a:buFont typeface="Wingdings" panose="05000000000000000000" pitchFamily="2" charset="2"/>
              <a:buChar char="§"/>
            </a:pPr>
            <a:r>
              <a:rPr lang="en-US" sz="2000" dirty="0" smtClean="0">
                <a:solidFill>
                  <a:schemeClr val="tx1">
                    <a:lumMod val="75000"/>
                    <a:lumOff val="25000"/>
                  </a:schemeClr>
                </a:solidFill>
                <a:latin typeface="+mn-lt"/>
              </a:rPr>
              <a:t>Semi-Log Plots</a:t>
            </a:r>
            <a:endParaRPr lang="en-US" sz="2000" dirty="0">
              <a:solidFill>
                <a:schemeClr val="tx1">
                  <a:lumMod val="75000"/>
                  <a:lumOff val="25000"/>
                </a:schemeClr>
              </a:solidFill>
              <a:latin typeface="+mn-lt"/>
            </a:endParaRPr>
          </a:p>
        </p:txBody>
      </p:sp>
      <p:sp>
        <p:nvSpPr>
          <p:cNvPr id="15" name="TextBox 14"/>
          <p:cNvSpPr txBox="1"/>
          <p:nvPr/>
        </p:nvSpPr>
        <p:spPr>
          <a:xfrm>
            <a:off x="8238198" y="6006032"/>
            <a:ext cx="2174777" cy="400110"/>
          </a:xfrm>
          <a:prstGeom prst="rect">
            <a:avLst/>
          </a:prstGeom>
          <a:noFill/>
        </p:spPr>
        <p:txBody>
          <a:bodyPr wrap="square" rtlCol="0">
            <a:spAutoFit/>
          </a:bodyPr>
          <a:lstStyle/>
          <a:p>
            <a:pPr marL="342900" indent="-342900">
              <a:buClr>
                <a:schemeClr val="accent6">
                  <a:lumMod val="50000"/>
                </a:schemeClr>
              </a:buClr>
              <a:buFont typeface="Wingdings" panose="05000000000000000000" pitchFamily="2" charset="2"/>
              <a:buChar char="§"/>
            </a:pPr>
            <a:r>
              <a:rPr lang="en-US" sz="2000" dirty="0" smtClean="0">
                <a:solidFill>
                  <a:schemeClr val="tx1">
                    <a:lumMod val="75000"/>
                    <a:lumOff val="25000"/>
                  </a:schemeClr>
                </a:solidFill>
                <a:latin typeface="+mn-lt"/>
              </a:rPr>
              <a:t>Log-Log Plots</a:t>
            </a:r>
            <a:endParaRPr lang="en-US" sz="2000" dirty="0">
              <a:solidFill>
                <a:schemeClr val="tx1">
                  <a:lumMod val="75000"/>
                  <a:lumOff val="25000"/>
                </a:schemeClr>
              </a:solidFill>
              <a:latin typeface="+mn-lt"/>
            </a:endParaRPr>
          </a:p>
        </p:txBody>
      </p:sp>
      <p:graphicFrame>
        <p:nvGraphicFramePr>
          <p:cNvPr id="11" name="Chart 10"/>
          <p:cNvGraphicFramePr>
            <a:graphicFrameLocks/>
          </p:cNvGraphicFramePr>
          <p:nvPr>
            <p:extLst/>
          </p:nvPr>
        </p:nvGraphicFramePr>
        <p:xfrm>
          <a:off x="-32391" y="1809603"/>
          <a:ext cx="2789484" cy="3906049"/>
        </p:xfrm>
        <a:graphic>
          <a:graphicData uri="http://schemas.openxmlformats.org/drawingml/2006/chart">
            <c:chart xmlns:c="http://schemas.openxmlformats.org/drawingml/2006/chart" xmlns:r="http://schemas.openxmlformats.org/officeDocument/2006/relationships" r:id="rId6"/>
          </a:graphicData>
        </a:graphic>
      </p:graphicFrame>
      <p:sp>
        <p:nvSpPr>
          <p:cNvPr id="12" name="5-Point Star 11"/>
          <p:cNvSpPr/>
          <p:nvPr/>
        </p:nvSpPr>
        <p:spPr>
          <a:xfrm>
            <a:off x="1654172" y="3795950"/>
            <a:ext cx="145426" cy="1384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16" name="5-Point Star 15"/>
          <p:cNvSpPr/>
          <p:nvPr/>
        </p:nvSpPr>
        <p:spPr>
          <a:xfrm>
            <a:off x="1921955" y="2906764"/>
            <a:ext cx="145426" cy="138479"/>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aseline="-25000"/>
          </a:p>
        </p:txBody>
      </p:sp>
      <p:sp>
        <p:nvSpPr>
          <p:cNvPr id="17" name="Right Arrow 16"/>
          <p:cNvSpPr/>
          <p:nvPr/>
        </p:nvSpPr>
        <p:spPr>
          <a:xfrm>
            <a:off x="2664629" y="3597315"/>
            <a:ext cx="606875" cy="484632"/>
          </a:xfrm>
          <a:prstGeom prst="rightArrow">
            <a:avLst/>
          </a:prstGeom>
          <a:noFill/>
          <a:ln w="190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5-Point Star 20"/>
          <p:cNvSpPr/>
          <p:nvPr/>
        </p:nvSpPr>
        <p:spPr>
          <a:xfrm>
            <a:off x="4679160" y="3795950"/>
            <a:ext cx="145426" cy="1384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2" name="5-Point Star 21"/>
          <p:cNvSpPr/>
          <p:nvPr/>
        </p:nvSpPr>
        <p:spPr>
          <a:xfrm>
            <a:off x="4955931" y="4673855"/>
            <a:ext cx="145426" cy="138479"/>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aseline="-25000"/>
          </a:p>
        </p:txBody>
      </p:sp>
      <p:sp>
        <p:nvSpPr>
          <p:cNvPr id="23" name="5-Point Star 22"/>
          <p:cNvSpPr/>
          <p:nvPr/>
        </p:nvSpPr>
        <p:spPr>
          <a:xfrm>
            <a:off x="7759577" y="2929204"/>
            <a:ext cx="145426" cy="1384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4" name="5-Point Star 23"/>
          <p:cNvSpPr/>
          <p:nvPr/>
        </p:nvSpPr>
        <p:spPr>
          <a:xfrm>
            <a:off x="8026370" y="3564854"/>
            <a:ext cx="145426" cy="138479"/>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aseline="-25000"/>
          </a:p>
        </p:txBody>
      </p:sp>
      <p:sp>
        <p:nvSpPr>
          <p:cNvPr id="25" name="5-Point Star 24"/>
          <p:cNvSpPr/>
          <p:nvPr/>
        </p:nvSpPr>
        <p:spPr>
          <a:xfrm>
            <a:off x="11053474" y="3636974"/>
            <a:ext cx="145426" cy="13847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a:p>
        </p:txBody>
      </p:sp>
      <p:sp>
        <p:nvSpPr>
          <p:cNvPr id="26" name="5-Point Star 25"/>
          <p:cNvSpPr/>
          <p:nvPr/>
        </p:nvSpPr>
        <p:spPr>
          <a:xfrm>
            <a:off x="11303437" y="4076284"/>
            <a:ext cx="145426" cy="138479"/>
          </a:xfrm>
          <a:prstGeom prst="star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baseline="-25000"/>
          </a:p>
        </p:txBody>
      </p:sp>
      <mc:AlternateContent xmlns:mc="http://schemas.openxmlformats.org/markup-compatibility/2006" xmlns:a14="http://schemas.microsoft.com/office/drawing/2010/main">
        <mc:Choice Requires="a14">
          <p:sp>
            <p:nvSpPr>
              <p:cNvPr id="8" name="TextBox 7"/>
              <p:cNvSpPr txBox="1"/>
              <p:nvPr/>
            </p:nvSpPr>
            <p:spPr>
              <a:xfrm>
                <a:off x="3624475" y="1321086"/>
                <a:ext cx="1921745" cy="298928"/>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𝑃</m:t>
                          </m:r>
                        </m:e>
                        <m:sub>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sub>
                      </m:sSub>
                      <m:d>
                        <m:dPr>
                          <m:ctrlPr>
                            <a:rPr lang="en-US" i="1">
                              <a:latin typeface="Cambria Math" panose="02040503050406030204" pitchFamily="18" charset="0"/>
                            </a:rPr>
                          </m:ctrlPr>
                        </m:dPr>
                        <m:e>
                          <m:r>
                            <a:rPr lang="en-US" i="1">
                              <a:latin typeface="Cambria Math" panose="02040503050406030204" pitchFamily="18" charset="0"/>
                            </a:rPr>
                            <m:t>𝐷</m:t>
                          </m:r>
                          <m:r>
                            <a:rPr lang="en-US">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𝑅𝑢𝑝</m:t>
                              </m:r>
                            </m:e>
                            <m:sub>
                              <m:r>
                                <a:rPr lang="en-US" i="1">
                                  <a:latin typeface="Cambria Math" panose="02040503050406030204" pitchFamily="18" charset="0"/>
                                </a:rPr>
                                <m:t>𝑃</m:t>
                              </m:r>
                            </m:sub>
                          </m:sSub>
                        </m:e>
                      </m:d>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624475" y="1321086"/>
                <a:ext cx="1921745" cy="298928"/>
              </a:xfrm>
              <a:prstGeom prst="rect">
                <a:avLst/>
              </a:prstGeom>
              <a:blipFill rotWithShape="0">
                <a:blip r:embed="rId7"/>
                <a:stretch>
                  <a:fillRect l="-2540" b="-24490"/>
                </a:stretch>
              </a:blipFill>
            </p:spPr>
            <p:txBody>
              <a:bodyPr/>
              <a:lstStyle/>
              <a:p>
                <a:r>
                  <a:rPr lang="en-US">
                    <a:noFill/>
                  </a:rPr>
                  <a:t> </a:t>
                </a:r>
              </a:p>
            </p:txBody>
          </p:sp>
        </mc:Fallback>
      </mc:AlternateContent>
    </p:spTree>
    <p:extLst>
      <p:ext uri="{BB962C8B-B14F-4D97-AF65-F5344CB8AC3E}">
        <p14:creationId xmlns:p14="http://schemas.microsoft.com/office/powerpoint/2010/main" val="254019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Effect transition="in" filter="fade">
                                      <p:cBhvr>
                                        <p:cTn id="9" dur="500"/>
                                        <p:tgtEl>
                                          <p:spTgt spid="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500"/>
                                        <p:tgtEl>
                                          <p:spTgt spid="21"/>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fade">
                                      <p:cBhvr>
                                        <p:cTn id="51" dur="500"/>
                                        <p:tgtEl>
                                          <p:spTgt spid="22"/>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500"/>
                                        <p:tgtEl>
                                          <p:spTgt spid="2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500"/>
                                        <p:tgtEl>
                                          <p:spTgt spid="2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P spid="6" grpId="0" animBg="1"/>
      <p:bldP spid="7" grpId="0" animBg="1"/>
      <p:bldP spid="13" grpId="0" animBg="1"/>
      <p:bldP spid="14" grpId="0"/>
      <p:bldP spid="15" grpId="0"/>
      <p:bldP spid="12" grpId="0" animBg="1"/>
      <p:bldP spid="16" grpId="0" animBg="1"/>
      <p:bldP spid="17" grpId="0" animBg="1"/>
      <p:bldP spid="21" grpId="0" animBg="1"/>
      <p:bldP spid="22" grpId="0" animBg="1"/>
      <p:bldP spid="23" grpId="0" animBg="1"/>
      <p:bldP spid="24" grpId="0" animBg="1"/>
      <p:bldP spid="25" grpId="0" animBg="1"/>
      <p:bldP spid="2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7" name="Chart 86"/>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7" name="Chart 76"/>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838200" y="176475"/>
            <a:ext cx="10784840" cy="672843"/>
          </a:xfrm>
        </p:spPr>
        <p:txBody>
          <a:bodyPr>
            <a:normAutofit fontScale="90000"/>
          </a:bodyPr>
          <a:lstStyle/>
          <a:p>
            <a:r>
              <a:rPr lang="en-US" dirty="0" smtClean="0"/>
              <a:t>PFDHA – Input to a Probabilistic Analysis</a:t>
            </a:r>
            <a:endParaRPr lang="en-US" dirty="0"/>
          </a:p>
        </p:txBody>
      </p:sp>
      <p:sp>
        <p:nvSpPr>
          <p:cNvPr id="11" name="Content Placeholder 2"/>
          <p:cNvSpPr>
            <a:spLocks noGrp="1"/>
          </p:cNvSpPr>
          <p:nvPr>
            <p:ph idx="1"/>
          </p:nvPr>
        </p:nvSpPr>
        <p:spPr>
          <a:xfrm>
            <a:off x="838200" y="1168888"/>
            <a:ext cx="6188901" cy="5119178"/>
          </a:xfrm>
        </p:spPr>
        <p:txBody>
          <a:bodyPr>
            <a:noAutofit/>
          </a:bodyPr>
          <a:lstStyle/>
          <a:p>
            <a:pPr marL="0" indent="0">
              <a:buClr>
                <a:schemeClr val="accent6">
                  <a:lumMod val="50000"/>
                </a:schemeClr>
              </a:buClr>
              <a:buSzPct val="100000"/>
              <a:buNone/>
            </a:pPr>
            <a:r>
              <a:rPr lang="en-US" dirty="0" smtClean="0">
                <a:solidFill>
                  <a:schemeClr val="tx1">
                    <a:lumMod val="75000"/>
                    <a:lumOff val="25000"/>
                  </a:schemeClr>
                </a:solidFill>
              </a:rPr>
              <a:t>Definitions</a:t>
            </a:r>
            <a:r>
              <a:rPr lang="en-US" sz="2400" dirty="0" smtClean="0">
                <a:solidFill>
                  <a:schemeClr val="tx1">
                    <a:lumMod val="75000"/>
                    <a:lumOff val="25000"/>
                  </a:schemeClr>
                </a:solidFill>
              </a:rPr>
              <a:t>:</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Epistemic uncertainty = model uncertainty or model alternative</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Aleatory uncertainty = natural variability</a:t>
            </a:r>
          </a:p>
          <a:p>
            <a:pPr marL="0" indent="0">
              <a:buClr>
                <a:schemeClr val="accent6">
                  <a:lumMod val="50000"/>
                </a:schemeClr>
              </a:buClr>
              <a:buSzPct val="100000"/>
              <a:buNone/>
            </a:pPr>
            <a:endParaRPr lang="en-US" sz="2400" dirty="0">
              <a:solidFill>
                <a:schemeClr val="tx1">
                  <a:lumMod val="75000"/>
                  <a:lumOff val="25000"/>
                </a:schemeClr>
              </a:solidFill>
            </a:endParaRPr>
          </a:p>
          <a:p>
            <a:pPr marL="0" indent="0">
              <a:buClr>
                <a:schemeClr val="accent6">
                  <a:lumMod val="50000"/>
                </a:schemeClr>
              </a:buClr>
              <a:buSzPct val="100000"/>
              <a:buNone/>
            </a:pPr>
            <a:r>
              <a:rPr lang="en-US" dirty="0" smtClean="0">
                <a:solidFill>
                  <a:schemeClr val="tx1">
                    <a:lumMod val="75000"/>
                    <a:lumOff val="25000"/>
                  </a:schemeClr>
                </a:solidFill>
              </a:rPr>
              <a:t>Fundamental Need</a:t>
            </a:r>
            <a:r>
              <a:rPr lang="en-US" sz="2400" dirty="0" smtClean="0">
                <a:solidFill>
                  <a:schemeClr val="tx1">
                    <a:lumMod val="75000"/>
                    <a:lumOff val="25000"/>
                  </a:schemeClr>
                </a:solidFill>
              </a:rPr>
              <a:t>s:</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Mean displacement </a:t>
            </a:r>
            <a:r>
              <a:rPr lang="en-US" sz="2400" dirty="0">
                <a:solidFill>
                  <a:schemeClr val="tx1">
                    <a:lumMod val="75000"/>
                    <a:lumOff val="25000"/>
                  </a:schemeClr>
                </a:solidFill>
              </a:rPr>
              <a:t>(</a:t>
            </a:r>
            <a:r>
              <a:rPr lang="en-US" sz="2400" dirty="0">
                <a:solidFill>
                  <a:schemeClr val="tx1">
                    <a:lumMod val="75000"/>
                    <a:lumOff val="25000"/>
                  </a:schemeClr>
                </a:solidFill>
                <a:latin typeface="Calibri" panose="020F0502020204030204" pitchFamily="34" charset="0"/>
              </a:rPr>
              <a:t>±</a:t>
            </a:r>
            <a:r>
              <a:rPr lang="en-US" sz="2400" dirty="0">
                <a:solidFill>
                  <a:schemeClr val="tx1">
                    <a:lumMod val="75000"/>
                    <a:lumOff val="25000"/>
                  </a:schemeClr>
                </a:solidFill>
              </a:rPr>
              <a:t> epistemic uncertainty in the mean</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sp>
        <p:nvSpPr>
          <p:cNvPr id="26" name="TextBox 25"/>
          <p:cNvSpPr txBox="1"/>
          <p:nvPr/>
        </p:nvSpPr>
        <p:spPr>
          <a:xfrm>
            <a:off x="7907660" y="1970611"/>
            <a:ext cx="713657" cy="369332"/>
          </a:xfrm>
          <a:prstGeom prst="rect">
            <a:avLst/>
          </a:prstGeom>
          <a:noFill/>
        </p:spPr>
        <p:txBody>
          <a:bodyPr wrap="none" rtlCol="0">
            <a:spAutoFit/>
          </a:bodyPr>
          <a:lstStyle/>
          <a:p>
            <a:r>
              <a:rPr lang="en-US" b="1" dirty="0" smtClean="0">
                <a:solidFill>
                  <a:schemeClr val="tx1">
                    <a:lumMod val="75000"/>
                    <a:lumOff val="25000"/>
                  </a:schemeClr>
                </a:solidFill>
              </a:rPr>
              <a:t>1.1 m</a:t>
            </a:r>
            <a:endParaRPr lang="en-US" b="1" dirty="0"/>
          </a:p>
        </p:txBody>
      </p:sp>
      <p:sp>
        <p:nvSpPr>
          <p:cNvPr id="27" name="TextBox 26"/>
          <p:cNvSpPr txBox="1"/>
          <p:nvPr/>
        </p:nvSpPr>
        <p:spPr>
          <a:xfrm>
            <a:off x="7907660" y="2597260"/>
            <a:ext cx="713657" cy="369332"/>
          </a:xfrm>
          <a:prstGeom prst="rect">
            <a:avLst/>
          </a:prstGeom>
          <a:noFill/>
        </p:spPr>
        <p:txBody>
          <a:bodyPr wrap="none" rtlCol="0">
            <a:spAutoFit/>
          </a:bodyPr>
          <a:lstStyle/>
          <a:p>
            <a:r>
              <a:rPr lang="en-US" dirty="0" smtClean="0">
                <a:solidFill>
                  <a:schemeClr val="tx1">
                    <a:lumMod val="75000"/>
                    <a:lumOff val="25000"/>
                  </a:schemeClr>
                </a:solidFill>
              </a:rPr>
              <a:t>0.5 m</a:t>
            </a:r>
            <a:endParaRPr lang="en-US" dirty="0"/>
          </a:p>
        </p:txBody>
      </p:sp>
      <p:sp>
        <p:nvSpPr>
          <p:cNvPr id="28" name="TextBox 27"/>
          <p:cNvSpPr txBox="1"/>
          <p:nvPr/>
        </p:nvSpPr>
        <p:spPr>
          <a:xfrm>
            <a:off x="7907660" y="1357445"/>
            <a:ext cx="713657" cy="369332"/>
          </a:xfrm>
          <a:prstGeom prst="rect">
            <a:avLst/>
          </a:prstGeom>
          <a:noFill/>
        </p:spPr>
        <p:txBody>
          <a:bodyPr wrap="none" rtlCol="0">
            <a:spAutoFit/>
          </a:bodyPr>
          <a:lstStyle/>
          <a:p>
            <a:r>
              <a:rPr lang="en-US" dirty="0" smtClean="0">
                <a:solidFill>
                  <a:schemeClr val="tx1">
                    <a:lumMod val="75000"/>
                    <a:lumOff val="25000"/>
                  </a:schemeClr>
                </a:solidFill>
              </a:rPr>
              <a:t>2.4 m</a:t>
            </a:r>
            <a:endParaRPr lang="en-US" dirty="0"/>
          </a:p>
        </p:txBody>
      </p:sp>
      <p:graphicFrame>
        <p:nvGraphicFramePr>
          <p:cNvPr id="76" name="Chart 75"/>
          <p:cNvGraphicFramePr>
            <a:graphicFrameLocks/>
          </p:cNvGraphicFramePr>
          <p:nvPr>
            <p:extLst/>
          </p:nvPr>
        </p:nvGraphicFramePr>
        <p:xfrm>
          <a:off x="9016231" y="927443"/>
          <a:ext cx="2825496" cy="2432304"/>
        </p:xfrm>
        <a:graphic>
          <a:graphicData uri="http://schemas.openxmlformats.org/drawingml/2006/chart">
            <c:chart xmlns:c="http://schemas.openxmlformats.org/drawingml/2006/chart" xmlns:r="http://schemas.openxmlformats.org/officeDocument/2006/relationships" r:id="rId5"/>
          </a:graphicData>
        </a:graphic>
      </p:graphicFrame>
      <p:sp>
        <p:nvSpPr>
          <p:cNvPr id="79" name="TextBox 78"/>
          <p:cNvSpPr txBox="1"/>
          <p:nvPr/>
        </p:nvSpPr>
        <p:spPr>
          <a:xfrm>
            <a:off x="7907660" y="1357445"/>
            <a:ext cx="71365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solidFill>
                  <a:schemeClr val="tx1">
                    <a:lumMod val="75000"/>
                    <a:lumOff val="25000"/>
                  </a:schemeClr>
                </a:solidFill>
              </a:rPr>
              <a:t>2.4 m</a:t>
            </a:r>
            <a:endParaRPr lang="en-US" b="1" dirty="0"/>
          </a:p>
        </p:txBody>
      </p:sp>
      <p:graphicFrame>
        <p:nvGraphicFramePr>
          <p:cNvPr id="80" name="Chart 79"/>
          <p:cNvGraphicFramePr>
            <a:graphicFrameLocks/>
          </p:cNvGraphicFramePr>
          <p:nvPr>
            <p:extLst/>
          </p:nvPr>
        </p:nvGraphicFramePr>
        <p:xfrm>
          <a:off x="9016231" y="927443"/>
          <a:ext cx="2825496" cy="2432304"/>
        </p:xfrm>
        <a:graphic>
          <a:graphicData uri="http://schemas.openxmlformats.org/drawingml/2006/chart">
            <c:chart xmlns:c="http://schemas.openxmlformats.org/drawingml/2006/chart" xmlns:r="http://schemas.openxmlformats.org/officeDocument/2006/relationships" r:id="rId6"/>
          </a:graphicData>
        </a:graphic>
      </p:graphicFrame>
      <p:sp>
        <p:nvSpPr>
          <p:cNvPr id="81" name="TextBox 80"/>
          <p:cNvSpPr txBox="1"/>
          <p:nvPr/>
        </p:nvSpPr>
        <p:spPr>
          <a:xfrm>
            <a:off x="7903830" y="2597260"/>
            <a:ext cx="713657"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solidFill>
                  <a:schemeClr val="tx1">
                    <a:lumMod val="75000"/>
                    <a:lumOff val="25000"/>
                  </a:schemeClr>
                </a:solidFill>
              </a:rPr>
              <a:t>0.5 m</a:t>
            </a:r>
            <a:endParaRPr lang="en-US" b="1" dirty="0"/>
          </a:p>
        </p:txBody>
      </p:sp>
      <p:graphicFrame>
        <p:nvGraphicFramePr>
          <p:cNvPr id="82" name="Chart 81"/>
          <p:cNvGraphicFramePr>
            <a:graphicFrameLocks/>
          </p:cNvGraphicFramePr>
          <p:nvPr>
            <p:extLst/>
          </p:nvPr>
        </p:nvGraphicFramePr>
        <p:xfrm>
          <a:off x="9016231" y="927443"/>
          <a:ext cx="2825496" cy="2432304"/>
        </p:xfrm>
        <a:graphic>
          <a:graphicData uri="http://schemas.openxmlformats.org/drawingml/2006/chart">
            <c:chart xmlns:c="http://schemas.openxmlformats.org/drawingml/2006/chart" xmlns:r="http://schemas.openxmlformats.org/officeDocument/2006/relationships" r:id="rId7"/>
          </a:graphicData>
        </a:graphic>
      </p:graphicFrame>
      <p:sp>
        <p:nvSpPr>
          <p:cNvPr id="83" name="TextBox 82"/>
          <p:cNvSpPr txBox="1"/>
          <p:nvPr/>
        </p:nvSpPr>
        <p:spPr>
          <a:xfrm>
            <a:off x="7907163" y="1357445"/>
            <a:ext cx="713657" cy="369332"/>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lumMod val="75000"/>
                    <a:lumOff val="25000"/>
                  </a:schemeClr>
                </a:solidFill>
              </a:rPr>
              <a:t>2.4 m</a:t>
            </a:r>
            <a:endParaRPr lang="en-US" dirty="0"/>
          </a:p>
        </p:txBody>
      </p:sp>
      <p:sp>
        <p:nvSpPr>
          <p:cNvPr id="84" name="TextBox 83"/>
          <p:cNvSpPr txBox="1"/>
          <p:nvPr/>
        </p:nvSpPr>
        <p:spPr>
          <a:xfrm>
            <a:off x="7911401" y="1970611"/>
            <a:ext cx="713657"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lumMod val="75000"/>
                    <a:lumOff val="25000"/>
                  </a:schemeClr>
                </a:solidFill>
              </a:rPr>
              <a:t>1.1 m</a:t>
            </a:r>
            <a:endParaRPr lang="en-US" dirty="0"/>
          </a:p>
        </p:txBody>
      </p:sp>
      <p:grpSp>
        <p:nvGrpSpPr>
          <p:cNvPr id="61" name="Group 60"/>
          <p:cNvGrpSpPr/>
          <p:nvPr/>
        </p:nvGrpSpPr>
        <p:grpSpPr>
          <a:xfrm>
            <a:off x="7457726" y="1690098"/>
            <a:ext cx="1113770" cy="1237350"/>
            <a:chOff x="7457726" y="1690098"/>
            <a:chExt cx="1113770" cy="1237350"/>
          </a:xfrm>
        </p:grpSpPr>
        <p:cxnSp>
          <p:nvCxnSpPr>
            <p:cNvPr id="10" name="Straight Connector 9"/>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5" name="Oval 24"/>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aphicFrame>
        <p:nvGraphicFramePr>
          <p:cNvPr id="85" name="Chart 84"/>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6" name="Chart 85"/>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1667641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5" end="5"/>
                                            </p:txEl>
                                          </p:spTgt>
                                        </p:tgtEl>
                                        <p:attrNameLst>
                                          <p:attrName>style.visibility</p:attrName>
                                        </p:attrNameLst>
                                      </p:cBhvr>
                                      <p:to>
                                        <p:strVal val="visible"/>
                                      </p:to>
                                    </p:set>
                                  </p:childTnLst>
                                </p:cTn>
                              </p:par>
                              <p:par>
                                <p:cTn id="9" presetID="10"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500"/>
                                        <p:tgtEl>
                                          <p:spTgt spid="2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par>
                                <p:cTn id="18" presetID="10" presetClass="entr" presetSubtype="0" fill="hold" nodeType="withEffect">
                                  <p:stCondLst>
                                    <p:cond delay="0"/>
                                  </p:stCondLst>
                                  <p:childTnLst>
                                    <p:set>
                                      <p:cBhvr>
                                        <p:cTn id="19" dur="1" fill="hold">
                                          <p:stCondLst>
                                            <p:cond delay="0"/>
                                          </p:stCondLst>
                                        </p:cTn>
                                        <p:tgtEl>
                                          <p:spTgt spid="61"/>
                                        </p:tgtEl>
                                        <p:attrNameLst>
                                          <p:attrName>style.visibility</p:attrName>
                                        </p:attrNameLst>
                                      </p:cBhvr>
                                      <p:to>
                                        <p:strVal val="visible"/>
                                      </p:to>
                                    </p:set>
                                    <p:animEffect transition="in" filter="fade">
                                      <p:cBhvr>
                                        <p:cTn id="20" dur="500"/>
                                        <p:tgtEl>
                                          <p:spTgt spid="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9"/>
                                        </p:tgtEl>
                                        <p:attrNameLst>
                                          <p:attrName>style.visibility</p:attrName>
                                        </p:attrNameLst>
                                      </p:cBhvr>
                                      <p:to>
                                        <p:strVal val="visible"/>
                                      </p:to>
                                    </p:set>
                                    <p:animEffect transition="in" filter="fade">
                                      <p:cBhvr>
                                        <p:cTn id="25" dur="500"/>
                                        <p:tgtEl>
                                          <p:spTgt spid="79"/>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85"/>
                                        </p:tgtEl>
                                        <p:attrNameLst>
                                          <p:attrName>style.visibility</p:attrName>
                                        </p:attrNameLst>
                                      </p:cBhvr>
                                      <p:to>
                                        <p:strVal val="visible"/>
                                      </p:to>
                                    </p:set>
                                    <p:animEffect transition="in" filter="fade">
                                      <p:cBhvr>
                                        <p:cTn id="28" dur="500"/>
                                        <p:tgtEl>
                                          <p:spTgt spid="8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0"/>
                                        </p:tgtEl>
                                        <p:attrNameLst>
                                          <p:attrName>style.visibility</p:attrName>
                                        </p:attrNameLst>
                                      </p:cBhvr>
                                      <p:to>
                                        <p:strVal val="visible"/>
                                      </p:to>
                                    </p:set>
                                    <p:animEffect transition="in" filter="fade">
                                      <p:cBhvr>
                                        <p:cTn id="31" dur="500"/>
                                        <p:tgtEl>
                                          <p:spTgt spid="8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500"/>
                                        <p:tgtEl>
                                          <p:spTgt spid="8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fade">
                                      <p:cBhvr>
                                        <p:cTn id="39" dur="500"/>
                                        <p:tgtEl>
                                          <p:spTgt spid="8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fade">
                                      <p:cBhvr>
                                        <p:cTn id="42" dur="500"/>
                                        <p:tgtEl>
                                          <p:spTgt spid="8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2"/>
                                        </p:tgtEl>
                                        <p:attrNameLst>
                                          <p:attrName>style.visibility</p:attrName>
                                        </p:attrNameLst>
                                      </p:cBhvr>
                                      <p:to>
                                        <p:strVal val="visible"/>
                                      </p:to>
                                    </p:set>
                                    <p:animEffect transition="in" filter="fade">
                                      <p:cBhvr>
                                        <p:cTn id="45" dur="500"/>
                                        <p:tgtEl>
                                          <p:spTgt spid="8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fade">
                                      <p:cBhvr>
                                        <p:cTn id="48" dur="5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79" grpId="0" animBg="1"/>
      <p:bldGraphic spid="80" grpId="0">
        <p:bldAsOne/>
      </p:bldGraphic>
      <p:bldP spid="81" grpId="0" animBg="1"/>
      <p:bldGraphic spid="82" grpId="0">
        <p:bldAsOne/>
      </p:bldGraphic>
      <p:bldP spid="83" grpId="0" animBg="1"/>
      <p:bldP spid="84" grpId="0" animBg="1"/>
      <p:bldGraphic spid="85" grpId="0">
        <p:bldAsOne/>
      </p:bldGraphic>
      <p:bldGraphic spid="86" grpId="0">
        <p:bldAsOne/>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Chart 76"/>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176475"/>
            <a:ext cx="10784840" cy="672843"/>
          </a:xfrm>
        </p:spPr>
        <p:txBody>
          <a:bodyPr>
            <a:normAutofit fontScale="90000"/>
          </a:bodyPr>
          <a:lstStyle/>
          <a:p>
            <a:r>
              <a:rPr lang="en-US" dirty="0" smtClean="0"/>
              <a:t>PFDHA – Input to a Probabilistic Analysis</a:t>
            </a:r>
            <a:endParaRPr lang="en-US" dirty="0"/>
          </a:p>
        </p:txBody>
      </p:sp>
      <p:sp>
        <p:nvSpPr>
          <p:cNvPr id="11" name="Content Placeholder 2"/>
          <p:cNvSpPr>
            <a:spLocks noGrp="1"/>
          </p:cNvSpPr>
          <p:nvPr>
            <p:ph idx="1"/>
          </p:nvPr>
        </p:nvSpPr>
        <p:spPr>
          <a:xfrm>
            <a:off x="838200" y="1168888"/>
            <a:ext cx="6188901" cy="5119178"/>
          </a:xfrm>
        </p:spPr>
        <p:txBody>
          <a:bodyPr>
            <a:noAutofit/>
          </a:bodyPr>
          <a:lstStyle/>
          <a:p>
            <a:pPr marL="0" indent="0">
              <a:buClr>
                <a:schemeClr val="accent6">
                  <a:lumMod val="50000"/>
                </a:schemeClr>
              </a:buClr>
              <a:buSzPct val="100000"/>
              <a:buNone/>
            </a:pPr>
            <a:r>
              <a:rPr lang="en-US" dirty="0" smtClean="0">
                <a:solidFill>
                  <a:schemeClr val="tx1">
                    <a:lumMod val="75000"/>
                    <a:lumOff val="25000"/>
                  </a:schemeClr>
                </a:solidFill>
              </a:rPr>
              <a:t>Definitions</a:t>
            </a:r>
            <a:r>
              <a:rPr lang="en-US" sz="2400" dirty="0" smtClean="0">
                <a:solidFill>
                  <a:schemeClr val="tx1">
                    <a:lumMod val="75000"/>
                    <a:lumOff val="25000"/>
                  </a:schemeClr>
                </a:solidFill>
              </a:rPr>
              <a:t>:</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Epistemic uncertainty = model uncertainty or model alternative</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Aleatory uncertainty = natural variability</a:t>
            </a:r>
          </a:p>
          <a:p>
            <a:pPr marL="0" indent="0">
              <a:buClr>
                <a:schemeClr val="accent6">
                  <a:lumMod val="50000"/>
                </a:schemeClr>
              </a:buClr>
              <a:buSzPct val="100000"/>
              <a:buNone/>
            </a:pPr>
            <a:endParaRPr lang="en-US" sz="2400" dirty="0">
              <a:solidFill>
                <a:schemeClr val="tx1">
                  <a:lumMod val="75000"/>
                  <a:lumOff val="25000"/>
                </a:schemeClr>
              </a:solidFill>
            </a:endParaRPr>
          </a:p>
          <a:p>
            <a:pPr marL="0" indent="0">
              <a:buClr>
                <a:schemeClr val="accent6">
                  <a:lumMod val="50000"/>
                </a:schemeClr>
              </a:buClr>
              <a:buSzPct val="100000"/>
              <a:buNone/>
            </a:pPr>
            <a:r>
              <a:rPr lang="en-US" dirty="0" smtClean="0">
                <a:solidFill>
                  <a:schemeClr val="tx1">
                    <a:lumMod val="75000"/>
                    <a:lumOff val="25000"/>
                  </a:schemeClr>
                </a:solidFill>
              </a:rPr>
              <a:t>Fundamental Need</a:t>
            </a:r>
            <a:r>
              <a:rPr lang="en-US" sz="2400" dirty="0" smtClean="0">
                <a:solidFill>
                  <a:schemeClr val="tx1">
                    <a:lumMod val="75000"/>
                    <a:lumOff val="25000"/>
                  </a:schemeClr>
                </a:solidFill>
              </a:rPr>
              <a:t>s:</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Mean displacement </a:t>
            </a:r>
            <a:r>
              <a:rPr lang="en-US" sz="2400" dirty="0">
                <a:solidFill>
                  <a:schemeClr val="tx1">
                    <a:lumMod val="75000"/>
                    <a:lumOff val="25000"/>
                  </a:schemeClr>
                </a:solidFill>
              </a:rPr>
              <a:t>(</a:t>
            </a:r>
            <a:r>
              <a:rPr lang="en-US" sz="2400" dirty="0">
                <a:solidFill>
                  <a:schemeClr val="tx1">
                    <a:lumMod val="75000"/>
                    <a:lumOff val="25000"/>
                  </a:schemeClr>
                </a:solidFill>
                <a:latin typeface="Calibri" panose="020F0502020204030204" pitchFamily="34" charset="0"/>
              </a:rPr>
              <a:t>±</a:t>
            </a:r>
            <a:r>
              <a:rPr lang="en-US" sz="2400" dirty="0">
                <a:solidFill>
                  <a:schemeClr val="tx1">
                    <a:lumMod val="75000"/>
                    <a:lumOff val="25000"/>
                  </a:schemeClr>
                </a:solidFill>
              </a:rPr>
              <a:t> epistemic uncertainty in the mean)</a:t>
            </a:r>
          </a:p>
          <a:p>
            <a:pPr>
              <a:buClr>
                <a:schemeClr val="accent6">
                  <a:lumMod val="50000"/>
                </a:schemeClr>
              </a:buClr>
              <a:buSzPct val="100000"/>
              <a:buFont typeface="Wingdings" panose="05000000000000000000" pitchFamily="2" charset="2"/>
              <a:buChar char="§"/>
            </a:pPr>
            <a:r>
              <a:rPr lang="en-US" sz="2400" dirty="0">
                <a:solidFill>
                  <a:schemeClr val="tx1">
                    <a:lumMod val="75000"/>
                    <a:lumOff val="25000"/>
                  </a:schemeClr>
                </a:solidFill>
              </a:rPr>
              <a:t>Natural (aleatory) variability about the mean (</a:t>
            </a:r>
            <a:r>
              <a:rPr lang="en-US" sz="2400" dirty="0">
                <a:solidFill>
                  <a:schemeClr val="tx1">
                    <a:lumMod val="75000"/>
                    <a:lumOff val="25000"/>
                  </a:schemeClr>
                </a:solidFill>
                <a:latin typeface="Calibri" panose="020F0502020204030204" pitchFamily="34" charset="0"/>
              </a:rPr>
              <a:t>±</a:t>
            </a:r>
            <a:r>
              <a:rPr lang="en-US" sz="2400" dirty="0">
                <a:solidFill>
                  <a:schemeClr val="tx1">
                    <a:lumMod val="75000"/>
                    <a:lumOff val="25000"/>
                  </a:schemeClr>
                </a:solidFill>
              </a:rPr>
              <a:t> epistemic uncertainty in the variability</a:t>
            </a:r>
            <a:r>
              <a:rPr lang="en-US" sz="2400" dirty="0" smtClean="0">
                <a:solidFill>
                  <a:schemeClr val="tx1">
                    <a:lumMod val="75000"/>
                    <a:lumOff val="25000"/>
                  </a:schemeClr>
                </a:solidFill>
              </a:rPr>
              <a:t>)</a:t>
            </a:r>
            <a:endParaRPr lang="en-US" sz="2400" dirty="0">
              <a:solidFill>
                <a:schemeClr val="tx1">
                  <a:lumMod val="75000"/>
                  <a:lumOff val="25000"/>
                </a:schemeClr>
              </a:solidFill>
            </a:endParaRPr>
          </a:p>
        </p:txBody>
      </p:sp>
      <p:grpSp>
        <p:nvGrpSpPr>
          <p:cNvPr id="61" name="Group 60"/>
          <p:cNvGrpSpPr/>
          <p:nvPr/>
        </p:nvGrpSpPr>
        <p:grpSpPr>
          <a:xfrm>
            <a:off x="7457726" y="1690098"/>
            <a:ext cx="1113770" cy="1237350"/>
            <a:chOff x="7457726" y="1690098"/>
            <a:chExt cx="1113770" cy="1237350"/>
          </a:xfrm>
        </p:grpSpPr>
        <p:cxnSp>
          <p:nvCxnSpPr>
            <p:cNvPr id="10" name="Straight Connector 9"/>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5" name="Oval 24"/>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26" name="TextBox 25"/>
          <p:cNvSpPr txBox="1"/>
          <p:nvPr/>
        </p:nvSpPr>
        <p:spPr>
          <a:xfrm>
            <a:off x="7907660" y="1970611"/>
            <a:ext cx="713657" cy="369332"/>
          </a:xfrm>
          <a:prstGeom prst="rect">
            <a:avLst/>
          </a:prstGeom>
          <a:noFill/>
        </p:spPr>
        <p:txBody>
          <a:bodyPr wrap="none" rtlCol="0">
            <a:spAutoFit/>
          </a:bodyPr>
          <a:lstStyle/>
          <a:p>
            <a:r>
              <a:rPr lang="en-US" b="1" dirty="0" smtClean="0">
                <a:solidFill>
                  <a:schemeClr val="tx1">
                    <a:lumMod val="75000"/>
                    <a:lumOff val="25000"/>
                  </a:schemeClr>
                </a:solidFill>
              </a:rPr>
              <a:t>1.1 m</a:t>
            </a:r>
            <a:endParaRPr lang="en-US" b="1" dirty="0"/>
          </a:p>
        </p:txBody>
      </p:sp>
      <p:sp>
        <p:nvSpPr>
          <p:cNvPr id="27" name="TextBox 26"/>
          <p:cNvSpPr txBox="1"/>
          <p:nvPr/>
        </p:nvSpPr>
        <p:spPr>
          <a:xfrm>
            <a:off x="7907660" y="2597260"/>
            <a:ext cx="713657" cy="369332"/>
          </a:xfrm>
          <a:prstGeom prst="rect">
            <a:avLst/>
          </a:prstGeom>
          <a:noFill/>
        </p:spPr>
        <p:txBody>
          <a:bodyPr wrap="none" rtlCol="0">
            <a:spAutoFit/>
          </a:bodyPr>
          <a:lstStyle/>
          <a:p>
            <a:r>
              <a:rPr lang="en-US" dirty="0" smtClean="0">
                <a:solidFill>
                  <a:schemeClr val="tx1">
                    <a:lumMod val="75000"/>
                    <a:lumOff val="25000"/>
                  </a:schemeClr>
                </a:solidFill>
              </a:rPr>
              <a:t>0.5 m</a:t>
            </a:r>
            <a:endParaRPr lang="en-US" dirty="0"/>
          </a:p>
        </p:txBody>
      </p:sp>
      <p:sp>
        <p:nvSpPr>
          <p:cNvPr id="28" name="TextBox 27"/>
          <p:cNvSpPr txBox="1"/>
          <p:nvPr/>
        </p:nvSpPr>
        <p:spPr>
          <a:xfrm>
            <a:off x="7907660" y="1357445"/>
            <a:ext cx="713657" cy="369332"/>
          </a:xfrm>
          <a:prstGeom prst="rect">
            <a:avLst/>
          </a:prstGeom>
          <a:noFill/>
        </p:spPr>
        <p:txBody>
          <a:bodyPr wrap="none" rtlCol="0">
            <a:spAutoFit/>
          </a:bodyPr>
          <a:lstStyle/>
          <a:p>
            <a:r>
              <a:rPr lang="en-US" dirty="0" smtClean="0">
                <a:solidFill>
                  <a:schemeClr val="tx1">
                    <a:lumMod val="75000"/>
                    <a:lumOff val="25000"/>
                  </a:schemeClr>
                </a:solidFill>
              </a:rPr>
              <a:t>2.4 m</a:t>
            </a:r>
            <a:endParaRPr lang="en-US" dirty="0"/>
          </a:p>
        </p:txBody>
      </p:sp>
      <p:sp>
        <p:nvSpPr>
          <p:cNvPr id="42" name="TextBox 41"/>
          <p:cNvSpPr txBox="1"/>
          <p:nvPr/>
        </p:nvSpPr>
        <p:spPr>
          <a:xfrm>
            <a:off x="8007243" y="3816174"/>
            <a:ext cx="476412" cy="369332"/>
          </a:xfrm>
          <a:prstGeom prst="rect">
            <a:avLst/>
          </a:prstGeom>
          <a:noFill/>
        </p:spPr>
        <p:txBody>
          <a:bodyPr wrap="none" rtlCol="0">
            <a:spAutoFit/>
          </a:bodyPr>
          <a:lstStyle/>
          <a:p>
            <a:r>
              <a:rPr lang="en-US" b="1" dirty="0" smtClean="0">
                <a:solidFill>
                  <a:schemeClr val="tx1">
                    <a:lumMod val="75000"/>
                    <a:lumOff val="25000"/>
                  </a:schemeClr>
                </a:solidFill>
              </a:rPr>
              <a:t>0.3</a:t>
            </a:r>
            <a:endParaRPr lang="en-US" b="1" dirty="0"/>
          </a:p>
        </p:txBody>
      </p:sp>
      <p:sp>
        <p:nvSpPr>
          <p:cNvPr id="43" name="TextBox 42"/>
          <p:cNvSpPr txBox="1"/>
          <p:nvPr/>
        </p:nvSpPr>
        <p:spPr>
          <a:xfrm>
            <a:off x="8007243" y="4439471"/>
            <a:ext cx="476412" cy="369332"/>
          </a:xfrm>
          <a:prstGeom prst="rect">
            <a:avLst/>
          </a:prstGeom>
          <a:noFill/>
        </p:spPr>
        <p:txBody>
          <a:bodyPr wrap="none" rtlCol="0">
            <a:spAutoFit/>
          </a:bodyPr>
          <a:lstStyle/>
          <a:p>
            <a:r>
              <a:rPr lang="en-US" dirty="0" smtClean="0">
                <a:solidFill>
                  <a:schemeClr val="tx1">
                    <a:lumMod val="75000"/>
                    <a:lumOff val="25000"/>
                  </a:schemeClr>
                </a:solidFill>
              </a:rPr>
              <a:t>0.2</a:t>
            </a:r>
            <a:endParaRPr lang="en-US" dirty="0"/>
          </a:p>
        </p:txBody>
      </p:sp>
      <p:sp>
        <p:nvSpPr>
          <p:cNvPr id="44" name="TextBox 43"/>
          <p:cNvSpPr txBox="1"/>
          <p:nvPr/>
        </p:nvSpPr>
        <p:spPr>
          <a:xfrm>
            <a:off x="8007243" y="3202529"/>
            <a:ext cx="476412" cy="369332"/>
          </a:xfrm>
          <a:prstGeom prst="rect">
            <a:avLst/>
          </a:prstGeom>
          <a:noFill/>
        </p:spPr>
        <p:txBody>
          <a:bodyPr wrap="none" rtlCol="0">
            <a:spAutoFit/>
          </a:bodyPr>
          <a:lstStyle/>
          <a:p>
            <a:r>
              <a:rPr lang="en-US" dirty="0" smtClean="0">
                <a:solidFill>
                  <a:schemeClr val="tx1">
                    <a:lumMod val="75000"/>
                    <a:lumOff val="25000"/>
                  </a:schemeClr>
                </a:solidFill>
              </a:rPr>
              <a:t>0.4</a:t>
            </a:r>
            <a:endParaRPr lang="en-US" dirty="0"/>
          </a:p>
        </p:txBody>
      </p:sp>
      <p:graphicFrame>
        <p:nvGraphicFramePr>
          <p:cNvPr id="76" name="Chart 75"/>
          <p:cNvGraphicFramePr>
            <a:graphicFrameLocks/>
          </p:cNvGraphicFramePr>
          <p:nvPr>
            <p:extLst/>
          </p:nvPr>
        </p:nvGraphicFramePr>
        <p:xfrm>
          <a:off x="9016231" y="927443"/>
          <a:ext cx="2825496" cy="2432304"/>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Box 38"/>
          <p:cNvSpPr txBox="1"/>
          <p:nvPr/>
        </p:nvSpPr>
        <p:spPr>
          <a:xfrm>
            <a:off x="8007243" y="3202529"/>
            <a:ext cx="47641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solidFill>
                  <a:schemeClr val="tx1">
                    <a:lumMod val="75000"/>
                    <a:lumOff val="25000"/>
                  </a:schemeClr>
                </a:solidFill>
              </a:rPr>
              <a:t>0.4</a:t>
            </a:r>
            <a:endParaRPr lang="en-US" b="1" dirty="0"/>
          </a:p>
        </p:txBody>
      </p:sp>
      <p:sp>
        <p:nvSpPr>
          <p:cNvPr id="36" name="TextBox 35"/>
          <p:cNvSpPr txBox="1"/>
          <p:nvPr/>
        </p:nvSpPr>
        <p:spPr>
          <a:xfrm>
            <a:off x="8004703" y="3204658"/>
            <a:ext cx="478952" cy="369332"/>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dirty="0" smtClean="0">
                <a:solidFill>
                  <a:schemeClr val="tx1">
                    <a:lumMod val="75000"/>
                    <a:lumOff val="25000"/>
                  </a:schemeClr>
                </a:solidFill>
              </a:rPr>
              <a:t>0.4</a:t>
            </a:r>
            <a:endParaRPr lang="en-US" dirty="0"/>
          </a:p>
        </p:txBody>
      </p:sp>
      <p:sp>
        <p:nvSpPr>
          <p:cNvPr id="37" name="TextBox 36"/>
          <p:cNvSpPr txBox="1"/>
          <p:nvPr/>
        </p:nvSpPr>
        <p:spPr>
          <a:xfrm>
            <a:off x="8007243" y="3816174"/>
            <a:ext cx="476412" cy="369332"/>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lumMod val="75000"/>
                    <a:lumOff val="25000"/>
                  </a:schemeClr>
                </a:solidFill>
              </a:rPr>
              <a:t>0.3</a:t>
            </a:r>
            <a:endParaRPr lang="en-US" dirty="0"/>
          </a:p>
        </p:txBody>
      </p:sp>
      <p:graphicFrame>
        <p:nvGraphicFramePr>
          <p:cNvPr id="38" name="Chart 37"/>
          <p:cNvGraphicFramePr>
            <a:graphicFrameLocks/>
          </p:cNvGraphicFramePr>
          <p:nvPr>
            <p:extLst/>
          </p:nvPr>
        </p:nvGraphicFramePr>
        <p:xfrm>
          <a:off x="9018771" y="927443"/>
          <a:ext cx="2825496" cy="2432304"/>
        </p:xfrm>
        <a:graphic>
          <a:graphicData uri="http://schemas.openxmlformats.org/drawingml/2006/chart">
            <c:chart xmlns:c="http://schemas.openxmlformats.org/drawingml/2006/chart" xmlns:r="http://schemas.openxmlformats.org/officeDocument/2006/relationships" r:id="rId5"/>
          </a:graphicData>
        </a:graphic>
      </p:graphicFrame>
      <p:sp>
        <p:nvSpPr>
          <p:cNvPr id="40" name="TextBox 39"/>
          <p:cNvSpPr txBox="1"/>
          <p:nvPr/>
        </p:nvSpPr>
        <p:spPr>
          <a:xfrm>
            <a:off x="8007243" y="4439471"/>
            <a:ext cx="476412"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solidFill>
                  <a:schemeClr val="tx1">
                    <a:lumMod val="75000"/>
                    <a:lumOff val="25000"/>
                  </a:schemeClr>
                </a:solidFill>
              </a:rPr>
              <a:t>0.2</a:t>
            </a:r>
            <a:endParaRPr lang="en-US" b="1" dirty="0"/>
          </a:p>
        </p:txBody>
      </p:sp>
      <p:grpSp>
        <p:nvGrpSpPr>
          <p:cNvPr id="62" name="Group 61"/>
          <p:cNvGrpSpPr/>
          <p:nvPr/>
        </p:nvGrpSpPr>
        <p:grpSpPr>
          <a:xfrm>
            <a:off x="7457726" y="3525248"/>
            <a:ext cx="1113770" cy="1237350"/>
            <a:chOff x="7457726" y="1690098"/>
            <a:chExt cx="1113770" cy="1237350"/>
          </a:xfrm>
        </p:grpSpPr>
        <p:cxnSp>
          <p:nvCxnSpPr>
            <p:cNvPr id="63" name="Straight Connector 62"/>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8" name="Oval 67"/>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aphicFrame>
        <p:nvGraphicFramePr>
          <p:cNvPr id="41" name="Chart 40"/>
          <p:cNvGraphicFramePr>
            <a:graphicFrameLocks/>
          </p:cNvGraphicFramePr>
          <p:nvPr>
            <p:extLst/>
          </p:nvPr>
        </p:nvGraphicFramePr>
        <p:xfrm>
          <a:off x="9016231" y="927443"/>
          <a:ext cx="2825496" cy="2432304"/>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45" name="Chart 44"/>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46" name="Chart 45"/>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244144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500"/>
                                        <p:tgtEl>
                                          <p:spTgt spid="4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fade">
                                      <p:cBhvr>
                                        <p:cTn id="21" dur="500"/>
                                        <p:tgtEl>
                                          <p:spTgt spid="3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6" grpId="0" animBg="1"/>
      <p:bldP spid="37" grpId="0" animBg="1"/>
      <p:bldGraphic spid="38" grpId="0">
        <p:bldAsOne/>
      </p:bldGraphic>
      <p:bldP spid="40" grpId="0" animBg="1"/>
      <p:bldGraphic spid="41" grpId="0">
        <p:bldAsOne/>
      </p:bldGraphic>
      <p:bldGraphic spid="45" grpId="0">
        <p:bldAsOne/>
      </p:bldGraphic>
      <p:bldGraphic spid="46" grpId="0">
        <p:bldAsOne/>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 name="Chart 76"/>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838200" y="176475"/>
            <a:ext cx="10784840" cy="672843"/>
          </a:xfrm>
        </p:spPr>
        <p:txBody>
          <a:bodyPr>
            <a:normAutofit fontScale="90000"/>
          </a:bodyPr>
          <a:lstStyle/>
          <a:p>
            <a:r>
              <a:rPr lang="en-US" dirty="0" smtClean="0"/>
              <a:t>PFDHA – Input to a Probabilistic Analysis</a:t>
            </a:r>
            <a:endParaRPr lang="en-US" dirty="0"/>
          </a:p>
        </p:txBody>
      </p:sp>
      <p:sp>
        <p:nvSpPr>
          <p:cNvPr id="11" name="Content Placeholder 2"/>
          <p:cNvSpPr>
            <a:spLocks noGrp="1"/>
          </p:cNvSpPr>
          <p:nvPr>
            <p:ph idx="1"/>
          </p:nvPr>
        </p:nvSpPr>
        <p:spPr>
          <a:xfrm>
            <a:off x="838200" y="1168888"/>
            <a:ext cx="6188901" cy="5119178"/>
          </a:xfrm>
        </p:spPr>
        <p:txBody>
          <a:bodyPr>
            <a:noAutofit/>
          </a:bodyPr>
          <a:lstStyle/>
          <a:p>
            <a:pPr marL="0" indent="0">
              <a:buClr>
                <a:schemeClr val="accent6">
                  <a:lumMod val="50000"/>
                </a:schemeClr>
              </a:buClr>
              <a:buSzPct val="100000"/>
              <a:buNone/>
            </a:pPr>
            <a:r>
              <a:rPr lang="en-US" dirty="0" smtClean="0">
                <a:solidFill>
                  <a:schemeClr val="tx1">
                    <a:lumMod val="75000"/>
                    <a:lumOff val="25000"/>
                  </a:schemeClr>
                </a:solidFill>
              </a:rPr>
              <a:t>Definitions</a:t>
            </a:r>
            <a:r>
              <a:rPr lang="en-US" sz="2400" dirty="0" smtClean="0">
                <a:solidFill>
                  <a:schemeClr val="tx1">
                    <a:lumMod val="75000"/>
                    <a:lumOff val="25000"/>
                  </a:schemeClr>
                </a:solidFill>
              </a:rPr>
              <a:t>:</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Epistemic uncertainty = model uncertainty or model alternative</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Aleatory uncertainty = natural variability</a:t>
            </a:r>
          </a:p>
          <a:p>
            <a:pPr marL="0" indent="0">
              <a:buClr>
                <a:schemeClr val="accent6">
                  <a:lumMod val="50000"/>
                </a:schemeClr>
              </a:buClr>
              <a:buSzPct val="100000"/>
              <a:buNone/>
            </a:pPr>
            <a:endParaRPr lang="en-US" sz="2400" dirty="0">
              <a:solidFill>
                <a:schemeClr val="tx1">
                  <a:lumMod val="75000"/>
                  <a:lumOff val="25000"/>
                </a:schemeClr>
              </a:solidFill>
            </a:endParaRPr>
          </a:p>
          <a:p>
            <a:pPr marL="0" indent="0">
              <a:buClr>
                <a:schemeClr val="accent6">
                  <a:lumMod val="50000"/>
                </a:schemeClr>
              </a:buClr>
              <a:buSzPct val="100000"/>
              <a:buNone/>
            </a:pPr>
            <a:r>
              <a:rPr lang="en-US" dirty="0" smtClean="0">
                <a:solidFill>
                  <a:schemeClr val="tx1">
                    <a:lumMod val="75000"/>
                    <a:lumOff val="25000"/>
                  </a:schemeClr>
                </a:solidFill>
              </a:rPr>
              <a:t>Fundamental Need</a:t>
            </a:r>
            <a:r>
              <a:rPr lang="en-US" sz="2400" dirty="0" smtClean="0">
                <a:solidFill>
                  <a:schemeClr val="tx1">
                    <a:lumMod val="75000"/>
                    <a:lumOff val="25000"/>
                  </a:schemeClr>
                </a:solidFill>
              </a:rPr>
              <a:t>s:</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Mean displacement </a:t>
            </a:r>
            <a:r>
              <a:rPr lang="en-US" sz="2400" dirty="0">
                <a:solidFill>
                  <a:schemeClr val="tx1">
                    <a:lumMod val="75000"/>
                    <a:lumOff val="25000"/>
                  </a:schemeClr>
                </a:solidFill>
              </a:rPr>
              <a:t>(</a:t>
            </a:r>
            <a:r>
              <a:rPr lang="en-US" sz="2400" dirty="0">
                <a:solidFill>
                  <a:schemeClr val="tx1">
                    <a:lumMod val="75000"/>
                    <a:lumOff val="25000"/>
                  </a:schemeClr>
                </a:solidFill>
                <a:latin typeface="Calibri" panose="020F0502020204030204" pitchFamily="34" charset="0"/>
              </a:rPr>
              <a:t>±</a:t>
            </a:r>
            <a:r>
              <a:rPr lang="en-US" sz="2400" dirty="0">
                <a:solidFill>
                  <a:schemeClr val="tx1">
                    <a:lumMod val="75000"/>
                    <a:lumOff val="25000"/>
                  </a:schemeClr>
                </a:solidFill>
              </a:rPr>
              <a:t> epistemic uncertainty in the mean)</a:t>
            </a:r>
          </a:p>
          <a:p>
            <a:pPr>
              <a:buClr>
                <a:schemeClr val="accent6">
                  <a:lumMod val="50000"/>
                </a:schemeClr>
              </a:buClr>
              <a:buSzPct val="100000"/>
              <a:buFont typeface="Wingdings" panose="05000000000000000000" pitchFamily="2" charset="2"/>
              <a:buChar char="§"/>
            </a:pPr>
            <a:r>
              <a:rPr lang="en-US" sz="2400" dirty="0">
                <a:solidFill>
                  <a:schemeClr val="tx1">
                    <a:lumMod val="75000"/>
                    <a:lumOff val="25000"/>
                  </a:schemeClr>
                </a:solidFill>
              </a:rPr>
              <a:t>Natural (aleatory) variability about the mean (</a:t>
            </a:r>
            <a:r>
              <a:rPr lang="en-US" sz="2400" dirty="0">
                <a:solidFill>
                  <a:schemeClr val="tx1">
                    <a:lumMod val="75000"/>
                    <a:lumOff val="25000"/>
                  </a:schemeClr>
                </a:solidFill>
                <a:latin typeface="Calibri" panose="020F0502020204030204" pitchFamily="34" charset="0"/>
              </a:rPr>
              <a:t>±</a:t>
            </a:r>
            <a:r>
              <a:rPr lang="en-US" sz="2400" dirty="0">
                <a:solidFill>
                  <a:schemeClr val="tx1">
                    <a:lumMod val="75000"/>
                    <a:lumOff val="25000"/>
                  </a:schemeClr>
                </a:solidFill>
              </a:rPr>
              <a:t> epistemic uncertainty in the variability)</a:t>
            </a:r>
          </a:p>
          <a:p>
            <a:pPr>
              <a:buClr>
                <a:schemeClr val="accent6">
                  <a:lumMod val="50000"/>
                </a:schemeClr>
              </a:buClr>
              <a:buSzPct val="100000"/>
              <a:buFont typeface="Wingdings" panose="05000000000000000000" pitchFamily="2" charset="2"/>
              <a:buChar char="§"/>
            </a:pPr>
            <a:r>
              <a:rPr lang="en-US" sz="2400" dirty="0" smtClean="0">
                <a:solidFill>
                  <a:schemeClr val="tx1">
                    <a:lumMod val="75000"/>
                    <a:lumOff val="25000"/>
                  </a:schemeClr>
                </a:solidFill>
              </a:rPr>
              <a:t>Mean occurrence </a:t>
            </a:r>
            <a:r>
              <a:rPr lang="en-US" sz="2400" dirty="0">
                <a:solidFill>
                  <a:schemeClr val="tx1">
                    <a:lumMod val="75000"/>
                    <a:lumOff val="25000"/>
                  </a:schemeClr>
                </a:solidFill>
              </a:rPr>
              <a:t>rate (</a:t>
            </a:r>
            <a:r>
              <a:rPr lang="en-US" sz="2400" dirty="0">
                <a:solidFill>
                  <a:schemeClr val="tx1">
                    <a:lumMod val="75000"/>
                    <a:lumOff val="25000"/>
                  </a:schemeClr>
                </a:solidFill>
                <a:latin typeface="Calibri" panose="020F0502020204030204" pitchFamily="34" charset="0"/>
              </a:rPr>
              <a:t>±</a:t>
            </a:r>
            <a:r>
              <a:rPr lang="en-US" sz="2400" dirty="0">
                <a:solidFill>
                  <a:schemeClr val="tx1">
                    <a:lumMod val="75000"/>
                    <a:lumOff val="25000"/>
                  </a:schemeClr>
                </a:solidFill>
              </a:rPr>
              <a:t> epistemic uncertainty in the mean)</a:t>
            </a:r>
          </a:p>
        </p:txBody>
      </p:sp>
      <p:grpSp>
        <p:nvGrpSpPr>
          <p:cNvPr id="61" name="Group 60"/>
          <p:cNvGrpSpPr/>
          <p:nvPr/>
        </p:nvGrpSpPr>
        <p:grpSpPr>
          <a:xfrm>
            <a:off x="7457726" y="1690098"/>
            <a:ext cx="1113770" cy="1237350"/>
            <a:chOff x="7457726" y="1690098"/>
            <a:chExt cx="1113770" cy="1237350"/>
          </a:xfrm>
        </p:grpSpPr>
        <p:cxnSp>
          <p:nvCxnSpPr>
            <p:cNvPr id="10" name="Straight Connector 9"/>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5" name="Oval 24"/>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
        <p:nvSpPr>
          <p:cNvPr id="26" name="TextBox 25"/>
          <p:cNvSpPr txBox="1"/>
          <p:nvPr/>
        </p:nvSpPr>
        <p:spPr>
          <a:xfrm>
            <a:off x="7907660" y="1970611"/>
            <a:ext cx="713657" cy="369332"/>
          </a:xfrm>
          <a:prstGeom prst="rect">
            <a:avLst/>
          </a:prstGeom>
          <a:noFill/>
        </p:spPr>
        <p:txBody>
          <a:bodyPr wrap="none" rtlCol="0">
            <a:spAutoFit/>
          </a:bodyPr>
          <a:lstStyle/>
          <a:p>
            <a:r>
              <a:rPr lang="en-US" b="1" dirty="0" smtClean="0">
                <a:solidFill>
                  <a:schemeClr val="tx1">
                    <a:lumMod val="75000"/>
                    <a:lumOff val="25000"/>
                  </a:schemeClr>
                </a:solidFill>
              </a:rPr>
              <a:t>1.1 m</a:t>
            </a:r>
            <a:endParaRPr lang="en-US" b="1" dirty="0"/>
          </a:p>
        </p:txBody>
      </p:sp>
      <p:sp>
        <p:nvSpPr>
          <p:cNvPr id="27" name="TextBox 26"/>
          <p:cNvSpPr txBox="1"/>
          <p:nvPr/>
        </p:nvSpPr>
        <p:spPr>
          <a:xfrm>
            <a:off x="7907660" y="2597260"/>
            <a:ext cx="713657" cy="369332"/>
          </a:xfrm>
          <a:prstGeom prst="rect">
            <a:avLst/>
          </a:prstGeom>
          <a:noFill/>
        </p:spPr>
        <p:txBody>
          <a:bodyPr wrap="none" rtlCol="0">
            <a:spAutoFit/>
          </a:bodyPr>
          <a:lstStyle/>
          <a:p>
            <a:r>
              <a:rPr lang="en-US" dirty="0" smtClean="0">
                <a:solidFill>
                  <a:schemeClr val="tx1">
                    <a:lumMod val="75000"/>
                    <a:lumOff val="25000"/>
                  </a:schemeClr>
                </a:solidFill>
              </a:rPr>
              <a:t>0.5 m</a:t>
            </a:r>
            <a:endParaRPr lang="en-US" dirty="0"/>
          </a:p>
        </p:txBody>
      </p:sp>
      <p:sp>
        <p:nvSpPr>
          <p:cNvPr id="28" name="TextBox 27"/>
          <p:cNvSpPr txBox="1"/>
          <p:nvPr/>
        </p:nvSpPr>
        <p:spPr>
          <a:xfrm>
            <a:off x="7907660" y="1357445"/>
            <a:ext cx="713657" cy="369332"/>
          </a:xfrm>
          <a:prstGeom prst="rect">
            <a:avLst/>
          </a:prstGeom>
          <a:noFill/>
        </p:spPr>
        <p:txBody>
          <a:bodyPr wrap="none" rtlCol="0">
            <a:spAutoFit/>
          </a:bodyPr>
          <a:lstStyle/>
          <a:p>
            <a:r>
              <a:rPr lang="en-US" dirty="0" smtClean="0">
                <a:solidFill>
                  <a:schemeClr val="tx1">
                    <a:lumMod val="75000"/>
                    <a:lumOff val="25000"/>
                  </a:schemeClr>
                </a:solidFill>
              </a:rPr>
              <a:t>2.4 m</a:t>
            </a:r>
            <a:endParaRPr lang="en-US" dirty="0"/>
          </a:p>
        </p:txBody>
      </p:sp>
      <p:sp>
        <p:nvSpPr>
          <p:cNvPr id="42" name="TextBox 41"/>
          <p:cNvSpPr txBox="1"/>
          <p:nvPr/>
        </p:nvSpPr>
        <p:spPr>
          <a:xfrm>
            <a:off x="8007243" y="3816174"/>
            <a:ext cx="476412" cy="369332"/>
          </a:xfrm>
          <a:prstGeom prst="rect">
            <a:avLst/>
          </a:prstGeom>
          <a:noFill/>
        </p:spPr>
        <p:txBody>
          <a:bodyPr wrap="none" rtlCol="0">
            <a:spAutoFit/>
          </a:bodyPr>
          <a:lstStyle/>
          <a:p>
            <a:r>
              <a:rPr lang="en-US" b="1" dirty="0" smtClean="0">
                <a:solidFill>
                  <a:schemeClr val="tx1">
                    <a:lumMod val="75000"/>
                    <a:lumOff val="25000"/>
                  </a:schemeClr>
                </a:solidFill>
              </a:rPr>
              <a:t>0.3</a:t>
            </a:r>
            <a:endParaRPr lang="en-US" b="1" dirty="0"/>
          </a:p>
        </p:txBody>
      </p:sp>
      <p:sp>
        <p:nvSpPr>
          <p:cNvPr id="43" name="TextBox 42"/>
          <p:cNvSpPr txBox="1"/>
          <p:nvPr/>
        </p:nvSpPr>
        <p:spPr>
          <a:xfrm>
            <a:off x="8007243" y="4439471"/>
            <a:ext cx="476412" cy="369332"/>
          </a:xfrm>
          <a:prstGeom prst="rect">
            <a:avLst/>
          </a:prstGeom>
          <a:noFill/>
        </p:spPr>
        <p:txBody>
          <a:bodyPr wrap="none" rtlCol="0">
            <a:spAutoFit/>
          </a:bodyPr>
          <a:lstStyle/>
          <a:p>
            <a:r>
              <a:rPr lang="en-US" dirty="0" smtClean="0">
                <a:solidFill>
                  <a:schemeClr val="tx1">
                    <a:lumMod val="75000"/>
                    <a:lumOff val="25000"/>
                  </a:schemeClr>
                </a:solidFill>
              </a:rPr>
              <a:t>0.2</a:t>
            </a:r>
            <a:endParaRPr lang="en-US" dirty="0"/>
          </a:p>
        </p:txBody>
      </p:sp>
      <p:sp>
        <p:nvSpPr>
          <p:cNvPr id="44" name="TextBox 43"/>
          <p:cNvSpPr txBox="1"/>
          <p:nvPr/>
        </p:nvSpPr>
        <p:spPr>
          <a:xfrm>
            <a:off x="8007243" y="3202529"/>
            <a:ext cx="476412" cy="369332"/>
          </a:xfrm>
          <a:prstGeom prst="rect">
            <a:avLst/>
          </a:prstGeom>
          <a:noFill/>
        </p:spPr>
        <p:txBody>
          <a:bodyPr wrap="none" rtlCol="0">
            <a:spAutoFit/>
          </a:bodyPr>
          <a:lstStyle/>
          <a:p>
            <a:r>
              <a:rPr lang="en-US" dirty="0" smtClean="0">
                <a:solidFill>
                  <a:schemeClr val="tx1">
                    <a:lumMod val="75000"/>
                    <a:lumOff val="25000"/>
                  </a:schemeClr>
                </a:solidFill>
              </a:rPr>
              <a:t>0.4</a:t>
            </a:r>
            <a:endParaRPr lang="en-US" dirty="0"/>
          </a:p>
        </p:txBody>
      </p:sp>
      <p:sp>
        <p:nvSpPr>
          <p:cNvPr id="52" name="TextBox 51"/>
          <p:cNvSpPr txBox="1"/>
          <p:nvPr/>
        </p:nvSpPr>
        <p:spPr>
          <a:xfrm>
            <a:off x="7833796" y="5737394"/>
            <a:ext cx="928459" cy="369332"/>
          </a:xfrm>
          <a:prstGeom prst="rect">
            <a:avLst/>
          </a:prstGeom>
          <a:noFill/>
        </p:spPr>
        <p:txBody>
          <a:bodyPr wrap="none" rtlCol="0">
            <a:spAutoFit/>
          </a:bodyPr>
          <a:lstStyle/>
          <a:p>
            <a:r>
              <a:rPr lang="en-US" b="1" dirty="0" smtClean="0">
                <a:solidFill>
                  <a:schemeClr val="tx1">
                    <a:lumMod val="75000"/>
                    <a:lumOff val="25000"/>
                  </a:schemeClr>
                </a:solidFill>
              </a:rPr>
              <a:t>1/1,000</a:t>
            </a:r>
            <a:endParaRPr lang="en-US" b="1" dirty="0"/>
          </a:p>
        </p:txBody>
      </p:sp>
      <p:sp>
        <p:nvSpPr>
          <p:cNvPr id="53" name="TextBox 52"/>
          <p:cNvSpPr txBox="1"/>
          <p:nvPr/>
        </p:nvSpPr>
        <p:spPr>
          <a:xfrm>
            <a:off x="7833796" y="6350395"/>
            <a:ext cx="917239" cy="369332"/>
          </a:xfrm>
          <a:prstGeom prst="rect">
            <a:avLst/>
          </a:prstGeom>
          <a:noFill/>
        </p:spPr>
        <p:txBody>
          <a:bodyPr wrap="none" rtlCol="0">
            <a:spAutoFit/>
          </a:bodyPr>
          <a:lstStyle/>
          <a:p>
            <a:r>
              <a:rPr lang="en-US" dirty="0" smtClean="0">
                <a:solidFill>
                  <a:schemeClr val="tx1">
                    <a:lumMod val="75000"/>
                    <a:lumOff val="25000"/>
                  </a:schemeClr>
                </a:solidFill>
              </a:rPr>
              <a:t>1/2,000</a:t>
            </a:r>
            <a:endParaRPr lang="en-US" dirty="0"/>
          </a:p>
        </p:txBody>
      </p:sp>
      <p:sp>
        <p:nvSpPr>
          <p:cNvPr id="54" name="TextBox 53"/>
          <p:cNvSpPr txBox="1"/>
          <p:nvPr/>
        </p:nvSpPr>
        <p:spPr>
          <a:xfrm>
            <a:off x="7833796" y="5124228"/>
            <a:ext cx="742511" cy="369332"/>
          </a:xfrm>
          <a:prstGeom prst="rect">
            <a:avLst/>
          </a:prstGeom>
          <a:noFill/>
        </p:spPr>
        <p:txBody>
          <a:bodyPr wrap="none" rtlCol="0">
            <a:spAutoFit/>
          </a:bodyPr>
          <a:lstStyle/>
          <a:p>
            <a:r>
              <a:rPr lang="en-US" dirty="0" smtClean="0">
                <a:solidFill>
                  <a:schemeClr val="tx1">
                    <a:lumMod val="75000"/>
                    <a:lumOff val="25000"/>
                  </a:schemeClr>
                </a:solidFill>
              </a:rPr>
              <a:t>1/500</a:t>
            </a:r>
            <a:endParaRPr lang="en-US" dirty="0"/>
          </a:p>
        </p:txBody>
      </p:sp>
      <p:grpSp>
        <p:nvGrpSpPr>
          <p:cNvPr id="62" name="Group 61"/>
          <p:cNvGrpSpPr/>
          <p:nvPr/>
        </p:nvGrpSpPr>
        <p:grpSpPr>
          <a:xfrm>
            <a:off x="7457726" y="3525248"/>
            <a:ext cx="1113770" cy="1237350"/>
            <a:chOff x="7457726" y="1690098"/>
            <a:chExt cx="1113770" cy="1237350"/>
          </a:xfrm>
        </p:grpSpPr>
        <p:cxnSp>
          <p:nvCxnSpPr>
            <p:cNvPr id="63" name="Straight Connector 62"/>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4" name="Straight Connector 63"/>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67" name="Straight Connector 66"/>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68" name="Oval 67"/>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graphicFrame>
        <p:nvGraphicFramePr>
          <p:cNvPr id="76" name="Chart 75"/>
          <p:cNvGraphicFramePr>
            <a:graphicFrameLocks/>
          </p:cNvGraphicFramePr>
          <p:nvPr>
            <p:extLst/>
          </p:nvPr>
        </p:nvGraphicFramePr>
        <p:xfrm>
          <a:off x="9016231" y="927443"/>
          <a:ext cx="2825496" cy="243230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7" name="Chart 36"/>
          <p:cNvGraphicFramePr>
            <a:graphicFrameLocks/>
          </p:cNvGraphicFramePr>
          <p:nvPr>
            <p:extLst/>
          </p:nvPr>
        </p:nvGraphicFramePr>
        <p:xfrm>
          <a:off x="9016231" y="3514713"/>
          <a:ext cx="2825496" cy="3172968"/>
        </p:xfrm>
        <a:graphic>
          <a:graphicData uri="http://schemas.openxmlformats.org/drawingml/2006/chart">
            <c:chart xmlns:c="http://schemas.openxmlformats.org/drawingml/2006/chart" xmlns:r="http://schemas.openxmlformats.org/officeDocument/2006/relationships" r:id="rId5"/>
          </a:graphicData>
        </a:graphic>
      </p:graphicFrame>
      <p:sp>
        <p:nvSpPr>
          <p:cNvPr id="38" name="TextBox 37"/>
          <p:cNvSpPr txBox="1"/>
          <p:nvPr/>
        </p:nvSpPr>
        <p:spPr>
          <a:xfrm>
            <a:off x="7833796" y="5115930"/>
            <a:ext cx="75212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solidFill>
                  <a:schemeClr val="tx1">
                    <a:lumMod val="75000"/>
                    <a:lumOff val="25000"/>
                  </a:schemeClr>
                </a:solidFill>
              </a:rPr>
              <a:t>1/500</a:t>
            </a:r>
            <a:endParaRPr lang="en-US" b="1" dirty="0"/>
          </a:p>
        </p:txBody>
      </p:sp>
      <p:graphicFrame>
        <p:nvGraphicFramePr>
          <p:cNvPr id="39" name="Chart 38"/>
          <p:cNvGraphicFramePr>
            <a:graphicFrameLocks/>
          </p:cNvGraphicFramePr>
          <p:nvPr>
            <p:extLst/>
          </p:nvPr>
        </p:nvGraphicFramePr>
        <p:xfrm>
          <a:off x="9025500" y="3514713"/>
          <a:ext cx="2825496" cy="3172968"/>
        </p:xfrm>
        <a:graphic>
          <a:graphicData uri="http://schemas.openxmlformats.org/drawingml/2006/chart">
            <c:chart xmlns:c="http://schemas.openxmlformats.org/drawingml/2006/chart" xmlns:r="http://schemas.openxmlformats.org/officeDocument/2006/relationships" r:id="rId6"/>
          </a:graphicData>
        </a:graphic>
      </p:graphicFrame>
      <p:sp>
        <p:nvSpPr>
          <p:cNvPr id="40" name="TextBox 39"/>
          <p:cNvSpPr txBox="1"/>
          <p:nvPr/>
        </p:nvSpPr>
        <p:spPr>
          <a:xfrm>
            <a:off x="7839405" y="5729497"/>
            <a:ext cx="917239" cy="369332"/>
          </a:xfrm>
          <a:prstGeom prst="rect">
            <a:avLst/>
          </a:prstGeom>
          <a:ln w="28575">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lumMod val="75000"/>
                    <a:lumOff val="25000"/>
                  </a:schemeClr>
                </a:solidFill>
              </a:rPr>
              <a:t>1/1,000</a:t>
            </a:r>
            <a:endParaRPr lang="en-US" dirty="0"/>
          </a:p>
        </p:txBody>
      </p:sp>
      <p:sp>
        <p:nvSpPr>
          <p:cNvPr id="41" name="TextBox 40"/>
          <p:cNvSpPr txBox="1"/>
          <p:nvPr/>
        </p:nvSpPr>
        <p:spPr>
          <a:xfrm>
            <a:off x="7784647" y="6350395"/>
            <a:ext cx="928459"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b="1" dirty="0" smtClean="0">
                <a:solidFill>
                  <a:schemeClr val="tx1">
                    <a:lumMod val="75000"/>
                    <a:lumOff val="25000"/>
                  </a:schemeClr>
                </a:solidFill>
              </a:rPr>
              <a:t>1/2,000</a:t>
            </a:r>
            <a:endParaRPr lang="en-US" b="1" dirty="0"/>
          </a:p>
        </p:txBody>
      </p:sp>
      <p:sp>
        <p:nvSpPr>
          <p:cNvPr id="45" name="TextBox 44"/>
          <p:cNvSpPr txBox="1"/>
          <p:nvPr/>
        </p:nvSpPr>
        <p:spPr>
          <a:xfrm>
            <a:off x="7846849" y="5111253"/>
            <a:ext cx="742511" cy="369332"/>
          </a:xfrm>
          <a:prstGeom prst="rect">
            <a:avLst/>
          </a:prstGeom>
          <a:ln w="38100">
            <a:solidFill>
              <a:schemeClr val="bg1"/>
            </a:solidFill>
          </a:ln>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solidFill>
                  <a:schemeClr val="tx1">
                    <a:lumMod val="75000"/>
                    <a:lumOff val="25000"/>
                  </a:schemeClr>
                </a:solidFill>
              </a:rPr>
              <a:t>1/500</a:t>
            </a:r>
            <a:endParaRPr lang="en-US" dirty="0"/>
          </a:p>
        </p:txBody>
      </p:sp>
      <p:grpSp>
        <p:nvGrpSpPr>
          <p:cNvPr id="69" name="Group 68"/>
          <p:cNvGrpSpPr/>
          <p:nvPr/>
        </p:nvGrpSpPr>
        <p:grpSpPr>
          <a:xfrm>
            <a:off x="7457726" y="5455648"/>
            <a:ext cx="1113770" cy="1237350"/>
            <a:chOff x="7457726" y="1690098"/>
            <a:chExt cx="1113770" cy="1237350"/>
          </a:xfrm>
        </p:grpSpPr>
        <p:cxnSp>
          <p:nvCxnSpPr>
            <p:cNvPr id="70" name="Straight Connector 69"/>
            <p:cNvCxnSpPr/>
            <p:nvPr/>
          </p:nvCxnSpPr>
          <p:spPr>
            <a:xfrm>
              <a:off x="7888102" y="1690098"/>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1" name="Straight Connector 70"/>
            <p:cNvCxnSpPr/>
            <p:nvPr/>
          </p:nvCxnSpPr>
          <p:spPr>
            <a:xfrm>
              <a:off x="7472013" y="2295482"/>
              <a:ext cx="1099483"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a:off x="7888102" y="2922131"/>
              <a:ext cx="683394" cy="0"/>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3" name="Straight Connector 72"/>
            <p:cNvCxnSpPr/>
            <p:nvPr/>
          </p:nvCxnSpPr>
          <p:spPr>
            <a:xfrm flipH="1">
              <a:off x="7472013" y="1690098"/>
              <a:ext cx="416090" cy="610701"/>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cxnSp>
          <p:nvCxnSpPr>
            <p:cNvPr id="74" name="Straight Connector 73"/>
            <p:cNvCxnSpPr/>
            <p:nvPr/>
          </p:nvCxnSpPr>
          <p:spPr>
            <a:xfrm flipH="1" flipV="1">
              <a:off x="7473452" y="2292731"/>
              <a:ext cx="414652" cy="634717"/>
            </a:xfrm>
            <a:prstGeom prst="line">
              <a:avLst/>
            </a:prstGeom>
            <a:ln w="1905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75" name="Oval 74"/>
            <p:cNvSpPr/>
            <p:nvPr/>
          </p:nvSpPr>
          <p:spPr>
            <a:xfrm>
              <a:off x="7457726" y="2258644"/>
              <a:ext cx="61399" cy="6919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ysClr val="windowText" lastClr="000000"/>
                </a:solidFill>
              </a:endParaRPr>
            </a:p>
          </p:txBody>
        </p:sp>
      </p:grpSp>
    </p:spTree>
    <p:extLst>
      <p:ext uri="{BB962C8B-B14F-4D97-AF65-F5344CB8AC3E}">
        <p14:creationId xmlns:p14="http://schemas.microsoft.com/office/powerpoint/2010/main" val="1307909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500"/>
                                        <p:tgtEl>
                                          <p:spTgt spid="3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500"/>
                                        <p:tgtEl>
                                          <p:spTgt spid="3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5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fade">
                                      <p:cBhvr>
                                        <p:cTn id="2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 grpId="0">
        <p:bldAsOne/>
      </p:bldGraphic>
      <p:bldP spid="38" grpId="0" animBg="1"/>
      <p:bldGraphic spid="39" grpId="0">
        <p:bldAsOne/>
      </p:bldGraphic>
      <p:bldP spid="40" grpId="0" animBg="1"/>
      <p:bldP spid="41" grpId="0" animBg="1"/>
      <p:bldP spid="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712</TotalTime>
  <Words>2481</Words>
  <Application>Microsoft Office PowerPoint</Application>
  <PresentationFormat>Widescreen</PresentationFormat>
  <Paragraphs>357</Paragraphs>
  <Slides>28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Times New Roman</vt:lpstr>
      <vt:lpstr>Wingdings</vt:lpstr>
      <vt:lpstr>Office Theme</vt:lpstr>
      <vt:lpstr>Fault Displacement Hazard Assessment with a focus on how pre-rupture fault mapping will help inform models</vt:lpstr>
      <vt:lpstr>Outline</vt:lpstr>
      <vt:lpstr>Mitigating Fault Rupture Hazard</vt:lpstr>
      <vt:lpstr>Deterministic and Probabilistic Hazard Analysis</vt:lpstr>
      <vt:lpstr>PFDHA – Basic Calculation of a Hazard Curve</vt:lpstr>
      <vt:lpstr>PFDHA – Basic Calculation of a Hazard Curve</vt:lpstr>
      <vt:lpstr>PFDHA – Input to a Probabilistic Analysis</vt:lpstr>
      <vt:lpstr>PFDHA – Input to a Probabilistic Analysis</vt:lpstr>
      <vt:lpstr>PFDHA – Input to a Probabilistic Analysis</vt:lpstr>
      <vt:lpstr>Logic Tree and Hazard Curves</vt:lpstr>
      <vt:lpstr>Terminology</vt:lpstr>
      <vt:lpstr>Petersen et al. (2011) PFDHA formulation</vt:lpstr>
      <vt:lpstr>Conditional probability of displacement occurrence</vt:lpstr>
      <vt:lpstr>PowerPoint Presentation</vt:lpstr>
      <vt:lpstr>PowerPoint Presentation</vt:lpstr>
      <vt:lpstr>PowerPoint Presentation</vt:lpstr>
      <vt:lpstr>Conditional probability of displacement occurrence</vt:lpstr>
      <vt:lpstr>Conditional probability of displacement occurrence</vt:lpstr>
      <vt:lpstr>Conditional probability of displacement occurrence</vt:lpstr>
      <vt:lpstr>PowerPoint Presentation</vt:lpstr>
      <vt:lpstr>PowerPoint Presentation</vt:lpstr>
      <vt:lpstr>Summary / Conclusions</vt:lpstr>
      <vt:lpstr>Summary / Conclusions (cont.)</vt:lpstr>
      <vt:lpstr>Other/extra</vt:lpstr>
      <vt:lpstr>Questions from students</vt:lpstr>
      <vt:lpstr>Questions from students (cont.)</vt:lpstr>
      <vt:lpstr>Questions from students (cont.)</vt:lpstr>
      <vt:lpstr>Conditional probability of rupture – Secondary faulting</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Fault Displacement Hazard Assessment</dc:title>
  <dc:creator>Steve Thompson</dc:creator>
  <cp:lastModifiedBy>Steve Thompson</cp:lastModifiedBy>
  <cp:revision>50</cp:revision>
  <dcterms:created xsi:type="dcterms:W3CDTF">2020-08-25T16:57:58Z</dcterms:created>
  <dcterms:modified xsi:type="dcterms:W3CDTF">2020-08-27T17:28:33Z</dcterms:modified>
</cp:coreProperties>
</file>